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3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 bookmarkIdSeed="2">
  <p:sldMasterIdLst>
    <p:sldMasterId id="2147483953" r:id="rId1"/>
    <p:sldMasterId id="2147483967" r:id="rId2"/>
    <p:sldMasterId id="2147484015" r:id="rId3"/>
  </p:sldMasterIdLst>
  <p:notesMasterIdLst>
    <p:notesMasterId r:id="rId32"/>
  </p:notesMasterIdLst>
  <p:handoutMasterIdLst>
    <p:handoutMasterId r:id="rId33"/>
  </p:handoutMasterIdLst>
  <p:sldIdLst>
    <p:sldId id="364" r:id="rId4"/>
    <p:sldId id="481" r:id="rId5"/>
    <p:sldId id="479" r:id="rId6"/>
    <p:sldId id="487" r:id="rId7"/>
    <p:sldId id="482" r:id="rId8"/>
    <p:sldId id="486" r:id="rId9"/>
    <p:sldId id="488" r:id="rId10"/>
    <p:sldId id="489" r:id="rId11"/>
    <p:sldId id="490" r:id="rId12"/>
    <p:sldId id="491" r:id="rId13"/>
    <p:sldId id="492" r:id="rId14"/>
    <p:sldId id="493" r:id="rId15"/>
    <p:sldId id="494" r:id="rId16"/>
    <p:sldId id="495" r:id="rId17"/>
    <p:sldId id="496" r:id="rId18"/>
    <p:sldId id="497" r:id="rId19"/>
    <p:sldId id="484" r:id="rId20"/>
    <p:sldId id="499" r:id="rId21"/>
    <p:sldId id="500" r:id="rId22"/>
    <p:sldId id="471" r:id="rId23"/>
    <p:sldId id="483" r:id="rId24"/>
    <p:sldId id="501" r:id="rId25"/>
    <p:sldId id="502" r:id="rId26"/>
    <p:sldId id="503" r:id="rId27"/>
    <p:sldId id="504" r:id="rId28"/>
    <p:sldId id="477" r:id="rId29"/>
    <p:sldId id="505" r:id="rId30"/>
    <p:sldId id="470" r:id="rId31"/>
  </p:sldIdLst>
  <p:sldSz cx="12192000" cy="6858000"/>
  <p:notesSz cx="9947275" cy="6858000"/>
  <p:embeddedFontLst>
    <p:embeddedFont>
      <p:font typeface="Calibri Light" panose="020F0302020204030204" pitchFamily="34" charset="0"/>
      <p:regular r:id="rId34"/>
      <p: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楷体_GB2312" panose="02010600030101010101" charset="-122"/>
      <p:regular r:id="rId40"/>
    </p:embeddedFont>
    <p:embeddedFont>
      <p:font typeface="等线" panose="02010600030101010101" pitchFamily="2" charset="-122"/>
      <p:regular r:id="rId41"/>
      <p:bold r:id="rId42"/>
    </p:embeddedFont>
    <p:embeddedFont>
      <p:font typeface="Impact" panose="020B0806030902050204" pitchFamily="34" charset="0"/>
      <p:regular r:id="rId43"/>
    </p:embeddedFont>
    <p:embeddedFont>
      <p:font typeface="华文细黑" panose="02010600040101010101" pitchFamily="2" charset="-122"/>
      <p:regular r:id="rId44"/>
    </p:embeddedFont>
    <p:embeddedFont>
      <p:font typeface="微软雅黑" panose="020B0503020204020204" pitchFamily="34" charset="-122"/>
      <p:regular r:id="rId45"/>
      <p:bold r:id="rId46"/>
    </p:embeddedFont>
    <p:embeddedFont>
      <p:font typeface="楷体" panose="02010609060101010101" pitchFamily="49" charset="-122"/>
      <p:regular r:id="rId47"/>
    </p:embeddedFont>
    <p:embeddedFont>
      <p:font typeface="等线 Light" panose="02010600030101010101" pitchFamily="2" charset="-122"/>
      <p:regular r:id="rId48"/>
    </p:embeddedFont>
  </p:embeddedFontLst>
  <p:custDataLst>
    <p:tags r:id="rId49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华文细黑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华文细黑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华文细黑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华文细黑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华文细黑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华文细黑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华文细黑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华文细黑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华文细黑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4247" userDrawn="1">
          <p15:clr>
            <a:srgbClr val="A4A3A4"/>
          </p15:clr>
        </p15:guide>
        <p15:guide id="3" orient="horz" pos="618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393" userDrawn="1">
          <p15:clr>
            <a:srgbClr val="A4A3A4"/>
          </p15:clr>
        </p15:guide>
        <p15:guide id="6" pos="728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0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9CD7"/>
    <a:srgbClr val="FFFFFF"/>
    <a:srgbClr val="2F62BF"/>
    <a:srgbClr val="6699FF"/>
    <a:srgbClr val="517ECF"/>
    <a:srgbClr val="CC66FF"/>
    <a:srgbClr val="FFA902"/>
    <a:srgbClr val="BBE0E3"/>
    <a:srgbClr val="5BABF3"/>
    <a:srgbClr val="DFE4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21" autoAdjust="0"/>
    <p:restoredTop sz="92056" autoAdjust="0"/>
  </p:normalViewPr>
  <p:slideViewPr>
    <p:cSldViewPr>
      <p:cViewPr>
        <p:scale>
          <a:sx n="100" d="100"/>
          <a:sy n="100" d="100"/>
        </p:scale>
        <p:origin x="624" y="450"/>
      </p:cViewPr>
      <p:guideLst>
        <p:guide orient="horz" pos="2160"/>
        <p:guide orient="horz" pos="4247"/>
        <p:guide orient="horz" pos="618"/>
        <p:guide pos="3840"/>
        <p:guide pos="393"/>
        <p:guide pos="7287"/>
      </p:guideLst>
    </p:cSldViewPr>
  </p:slideViewPr>
  <p:outlineViewPr>
    <p:cViewPr>
      <p:scale>
        <a:sx n="33" d="100"/>
        <a:sy n="33" d="100"/>
      </p:scale>
      <p:origin x="252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5" d="100"/>
          <a:sy n="115" d="100"/>
        </p:scale>
        <p:origin x="211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6.fntdata"/><Relationship Id="rId21" Type="http://schemas.openxmlformats.org/officeDocument/2006/relationships/slide" Target="slides/slide18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commentAuthors" Target="commentAuthor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11.fntdata"/><Relationship Id="rId52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5.xml"/><Relationship Id="rId51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handoutMaster" Target="handoutMasters/handout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7.xml"/><Relationship Id="rId41" Type="http://schemas.openxmlformats.org/officeDocument/2006/relationships/font" Target="fonts/font8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3.fntdata"/><Relationship Id="rId49" Type="http://schemas.openxmlformats.org/officeDocument/2006/relationships/tags" Target="tags/tag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A7805C-3542-4E0A-B36C-5F3C1055FBA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226E35F6-E193-455A-B2A0-77E869C64CF4}">
      <dgm:prSet phldrT="[文本]"/>
      <dgm:spPr/>
      <dgm:t>
        <a:bodyPr/>
        <a:lstStyle/>
        <a:p>
          <a:r>
            <a:rPr lang="en-US" altLang="zh-CN" dirty="0" smtClean="0"/>
            <a:t>Monolith Application</a:t>
          </a:r>
        </a:p>
        <a:p>
          <a:r>
            <a:rPr lang="zh-CN" altLang="en-US" dirty="0" smtClean="0"/>
            <a:t>单体应用架构</a:t>
          </a:r>
          <a:endParaRPr lang="zh-CN" altLang="en-US" dirty="0"/>
        </a:p>
      </dgm:t>
    </dgm:pt>
    <dgm:pt modelId="{8AC44E5B-F8A9-4457-8B50-B4E6B25B6F8D}" type="parTrans" cxnId="{4E13077E-BFCB-40BD-815D-C1576D41F259}">
      <dgm:prSet/>
      <dgm:spPr/>
      <dgm:t>
        <a:bodyPr/>
        <a:lstStyle/>
        <a:p>
          <a:endParaRPr lang="zh-CN" altLang="en-US"/>
        </a:p>
      </dgm:t>
    </dgm:pt>
    <dgm:pt modelId="{5E5D137A-790D-4F3A-B029-2B7B066D9F08}" type="sibTrans" cxnId="{4E13077E-BFCB-40BD-815D-C1576D41F259}">
      <dgm:prSet/>
      <dgm:spPr/>
      <dgm:t>
        <a:bodyPr/>
        <a:lstStyle/>
        <a:p>
          <a:endParaRPr lang="zh-CN" altLang="en-US"/>
        </a:p>
      </dgm:t>
    </dgm:pt>
    <dgm:pt modelId="{891DD781-EA5B-41D8-8EA4-C26C122329A8}">
      <dgm:prSet phldrT="[文本]"/>
      <dgm:spPr/>
      <dgm:t>
        <a:bodyPr/>
        <a:lstStyle/>
        <a:p>
          <a:r>
            <a:rPr lang="en-US" altLang="zh-CN" dirty="0" smtClean="0"/>
            <a:t>SOA</a:t>
          </a:r>
        </a:p>
        <a:p>
          <a:r>
            <a:rPr lang="zh-CN" altLang="en-US" dirty="0" smtClean="0"/>
            <a:t>面向服务的架构</a:t>
          </a:r>
          <a:endParaRPr lang="en-US" altLang="zh-CN" dirty="0" smtClean="0"/>
        </a:p>
      </dgm:t>
    </dgm:pt>
    <dgm:pt modelId="{4978E6FB-D685-4CCE-8354-93FDFA0DC8A2}" type="parTrans" cxnId="{72B3BE8E-12E1-40B2-994F-BB67EE687FB3}">
      <dgm:prSet/>
      <dgm:spPr/>
      <dgm:t>
        <a:bodyPr/>
        <a:lstStyle/>
        <a:p>
          <a:endParaRPr lang="zh-CN" altLang="en-US"/>
        </a:p>
      </dgm:t>
    </dgm:pt>
    <dgm:pt modelId="{AAE49DF9-E089-4C7F-A5E5-4D27C67108BE}" type="sibTrans" cxnId="{72B3BE8E-12E1-40B2-994F-BB67EE687FB3}">
      <dgm:prSet/>
      <dgm:spPr/>
      <dgm:t>
        <a:bodyPr/>
        <a:lstStyle/>
        <a:p>
          <a:endParaRPr lang="zh-CN" altLang="en-US"/>
        </a:p>
      </dgm:t>
    </dgm:pt>
    <dgm:pt modelId="{FC848733-F6A2-4BC2-A633-88596D33DBC6}">
      <dgm:prSet phldrT="[文本]"/>
      <dgm:spPr/>
      <dgm:t>
        <a:bodyPr/>
        <a:lstStyle/>
        <a:p>
          <a:r>
            <a:rPr lang="en-US" altLang="zh-CN" dirty="0" smtClean="0"/>
            <a:t>Micro-Services </a:t>
          </a:r>
          <a:r>
            <a:rPr lang="zh-CN" altLang="en-US" dirty="0" smtClean="0"/>
            <a:t>微服务架构</a:t>
          </a:r>
          <a:endParaRPr lang="zh-CN" altLang="en-US" dirty="0"/>
        </a:p>
      </dgm:t>
    </dgm:pt>
    <dgm:pt modelId="{F593F80A-F151-4BF3-A4F1-357DC8964A49}" type="parTrans" cxnId="{254A6DA4-9ADF-4897-88EF-021C926EC767}">
      <dgm:prSet/>
      <dgm:spPr/>
      <dgm:t>
        <a:bodyPr/>
        <a:lstStyle/>
        <a:p>
          <a:endParaRPr lang="zh-CN" altLang="en-US"/>
        </a:p>
      </dgm:t>
    </dgm:pt>
    <dgm:pt modelId="{D2FED59B-3482-49F2-A810-E903EF6E344A}" type="sibTrans" cxnId="{254A6DA4-9ADF-4897-88EF-021C926EC767}">
      <dgm:prSet/>
      <dgm:spPr/>
      <dgm:t>
        <a:bodyPr/>
        <a:lstStyle/>
        <a:p>
          <a:endParaRPr lang="zh-CN" altLang="en-US"/>
        </a:p>
      </dgm:t>
    </dgm:pt>
    <dgm:pt modelId="{8C6035A5-1057-4C0E-A2E4-5ECF09B81A71}" type="pres">
      <dgm:prSet presAssocID="{64A7805C-3542-4E0A-B36C-5F3C1055FBAE}" presName="Name0" presStyleCnt="0">
        <dgm:presLayoutVars>
          <dgm:dir/>
          <dgm:resizeHandles val="exact"/>
        </dgm:presLayoutVars>
      </dgm:prSet>
      <dgm:spPr/>
    </dgm:pt>
    <dgm:pt modelId="{660C23A0-1B4B-4201-8366-2B3C8F654C8D}" type="pres">
      <dgm:prSet presAssocID="{226E35F6-E193-455A-B2A0-77E869C64CF4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C1B60A0-2ECC-4A60-927D-46984185AD18}" type="pres">
      <dgm:prSet presAssocID="{5E5D137A-790D-4F3A-B029-2B7B066D9F08}" presName="sibTrans" presStyleLbl="sibTrans2D1" presStyleIdx="0" presStyleCnt="2"/>
      <dgm:spPr/>
    </dgm:pt>
    <dgm:pt modelId="{0E048B6B-C514-42CB-B4C1-3830D7721D09}" type="pres">
      <dgm:prSet presAssocID="{5E5D137A-790D-4F3A-B029-2B7B066D9F08}" presName="connectorText" presStyleLbl="sibTrans2D1" presStyleIdx="0" presStyleCnt="2"/>
      <dgm:spPr/>
    </dgm:pt>
    <dgm:pt modelId="{1A7E7675-776A-4626-864F-7CD09ACB7E62}" type="pres">
      <dgm:prSet presAssocID="{891DD781-EA5B-41D8-8EA4-C26C122329A8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EEA52F3-D147-4433-A915-BAA42C3EFB11}" type="pres">
      <dgm:prSet presAssocID="{AAE49DF9-E089-4C7F-A5E5-4D27C67108BE}" presName="sibTrans" presStyleLbl="sibTrans2D1" presStyleIdx="1" presStyleCnt="2"/>
      <dgm:spPr/>
    </dgm:pt>
    <dgm:pt modelId="{414ABDFD-2146-41C5-85CF-A74184F7D8D5}" type="pres">
      <dgm:prSet presAssocID="{AAE49DF9-E089-4C7F-A5E5-4D27C67108BE}" presName="connectorText" presStyleLbl="sibTrans2D1" presStyleIdx="1" presStyleCnt="2"/>
      <dgm:spPr/>
    </dgm:pt>
    <dgm:pt modelId="{2E2D8D42-34F2-483F-B12E-A4DC2C5D96BD}" type="pres">
      <dgm:prSet presAssocID="{FC848733-F6A2-4BC2-A633-88596D33DBC6}" presName="node" presStyleLbl="node1" presStyleIdx="2" presStyleCnt="3">
        <dgm:presLayoutVars>
          <dgm:bulletEnabled val="1"/>
        </dgm:presLayoutVars>
      </dgm:prSet>
      <dgm:spPr/>
    </dgm:pt>
  </dgm:ptLst>
  <dgm:cxnLst>
    <dgm:cxn modelId="{E2CF4909-2AC4-4B80-9D6A-80A158681E93}" type="presOf" srcId="{5E5D137A-790D-4F3A-B029-2B7B066D9F08}" destId="{8C1B60A0-2ECC-4A60-927D-46984185AD18}" srcOrd="0" destOrd="0" presId="urn:microsoft.com/office/officeart/2005/8/layout/process1"/>
    <dgm:cxn modelId="{72B3BE8E-12E1-40B2-994F-BB67EE687FB3}" srcId="{64A7805C-3542-4E0A-B36C-5F3C1055FBAE}" destId="{891DD781-EA5B-41D8-8EA4-C26C122329A8}" srcOrd="1" destOrd="0" parTransId="{4978E6FB-D685-4CCE-8354-93FDFA0DC8A2}" sibTransId="{AAE49DF9-E089-4C7F-A5E5-4D27C67108BE}"/>
    <dgm:cxn modelId="{254A6DA4-9ADF-4897-88EF-021C926EC767}" srcId="{64A7805C-3542-4E0A-B36C-5F3C1055FBAE}" destId="{FC848733-F6A2-4BC2-A633-88596D33DBC6}" srcOrd="2" destOrd="0" parTransId="{F593F80A-F151-4BF3-A4F1-357DC8964A49}" sibTransId="{D2FED59B-3482-49F2-A810-E903EF6E344A}"/>
    <dgm:cxn modelId="{B34B1963-097E-491E-ADE2-C43AA301CED3}" type="presOf" srcId="{AAE49DF9-E089-4C7F-A5E5-4D27C67108BE}" destId="{414ABDFD-2146-41C5-85CF-A74184F7D8D5}" srcOrd="1" destOrd="0" presId="urn:microsoft.com/office/officeart/2005/8/layout/process1"/>
    <dgm:cxn modelId="{FB087E1B-3339-46FA-A0ED-D671A3749CD4}" type="presOf" srcId="{64A7805C-3542-4E0A-B36C-5F3C1055FBAE}" destId="{8C6035A5-1057-4C0E-A2E4-5ECF09B81A71}" srcOrd="0" destOrd="0" presId="urn:microsoft.com/office/officeart/2005/8/layout/process1"/>
    <dgm:cxn modelId="{4E13077E-BFCB-40BD-815D-C1576D41F259}" srcId="{64A7805C-3542-4E0A-B36C-5F3C1055FBAE}" destId="{226E35F6-E193-455A-B2A0-77E869C64CF4}" srcOrd="0" destOrd="0" parTransId="{8AC44E5B-F8A9-4457-8B50-B4E6B25B6F8D}" sibTransId="{5E5D137A-790D-4F3A-B029-2B7B066D9F08}"/>
    <dgm:cxn modelId="{070B6CA4-5070-45AD-BCD1-A46F00711E19}" type="presOf" srcId="{AAE49DF9-E089-4C7F-A5E5-4D27C67108BE}" destId="{3EEA52F3-D147-4433-A915-BAA42C3EFB11}" srcOrd="0" destOrd="0" presId="urn:microsoft.com/office/officeart/2005/8/layout/process1"/>
    <dgm:cxn modelId="{00DBC791-28BF-40D9-AB7F-263CB7A6D025}" type="presOf" srcId="{226E35F6-E193-455A-B2A0-77E869C64CF4}" destId="{660C23A0-1B4B-4201-8366-2B3C8F654C8D}" srcOrd="0" destOrd="0" presId="urn:microsoft.com/office/officeart/2005/8/layout/process1"/>
    <dgm:cxn modelId="{1225A2B3-2A91-4A26-90B4-BCF4173CBC36}" type="presOf" srcId="{5E5D137A-790D-4F3A-B029-2B7B066D9F08}" destId="{0E048B6B-C514-42CB-B4C1-3830D7721D09}" srcOrd="1" destOrd="0" presId="urn:microsoft.com/office/officeart/2005/8/layout/process1"/>
    <dgm:cxn modelId="{F8F62160-EE43-44AC-8E01-12976DD44FEA}" type="presOf" srcId="{891DD781-EA5B-41D8-8EA4-C26C122329A8}" destId="{1A7E7675-776A-4626-864F-7CD09ACB7E62}" srcOrd="0" destOrd="0" presId="urn:microsoft.com/office/officeart/2005/8/layout/process1"/>
    <dgm:cxn modelId="{F74EA960-5FB7-4DA9-9D83-AE325D20EA5C}" type="presOf" srcId="{FC848733-F6A2-4BC2-A633-88596D33DBC6}" destId="{2E2D8D42-34F2-483F-B12E-A4DC2C5D96BD}" srcOrd="0" destOrd="0" presId="urn:microsoft.com/office/officeart/2005/8/layout/process1"/>
    <dgm:cxn modelId="{2F898B9D-996B-4531-8BFA-CEC46EE5758A}" type="presParOf" srcId="{8C6035A5-1057-4C0E-A2E4-5ECF09B81A71}" destId="{660C23A0-1B4B-4201-8366-2B3C8F654C8D}" srcOrd="0" destOrd="0" presId="urn:microsoft.com/office/officeart/2005/8/layout/process1"/>
    <dgm:cxn modelId="{82736E47-1568-49F8-A100-35198DEE7996}" type="presParOf" srcId="{8C6035A5-1057-4C0E-A2E4-5ECF09B81A71}" destId="{8C1B60A0-2ECC-4A60-927D-46984185AD18}" srcOrd="1" destOrd="0" presId="urn:microsoft.com/office/officeart/2005/8/layout/process1"/>
    <dgm:cxn modelId="{8F085FC5-8290-4A0C-99C6-2EBCFBF2F51A}" type="presParOf" srcId="{8C1B60A0-2ECC-4A60-927D-46984185AD18}" destId="{0E048B6B-C514-42CB-B4C1-3830D7721D09}" srcOrd="0" destOrd="0" presId="urn:microsoft.com/office/officeart/2005/8/layout/process1"/>
    <dgm:cxn modelId="{F363B181-F464-4C30-B523-96141E619BBC}" type="presParOf" srcId="{8C6035A5-1057-4C0E-A2E4-5ECF09B81A71}" destId="{1A7E7675-776A-4626-864F-7CD09ACB7E62}" srcOrd="2" destOrd="0" presId="urn:microsoft.com/office/officeart/2005/8/layout/process1"/>
    <dgm:cxn modelId="{1504D5F8-AA60-483B-8F89-DC08FC325AAC}" type="presParOf" srcId="{8C6035A5-1057-4C0E-A2E4-5ECF09B81A71}" destId="{3EEA52F3-D147-4433-A915-BAA42C3EFB11}" srcOrd="3" destOrd="0" presId="urn:microsoft.com/office/officeart/2005/8/layout/process1"/>
    <dgm:cxn modelId="{7A7989EA-71D0-4513-A47A-AFD6262D0E7F}" type="presParOf" srcId="{3EEA52F3-D147-4433-A915-BAA42C3EFB11}" destId="{414ABDFD-2146-41C5-85CF-A74184F7D8D5}" srcOrd="0" destOrd="0" presId="urn:microsoft.com/office/officeart/2005/8/layout/process1"/>
    <dgm:cxn modelId="{DEE0692A-D988-4B0B-AB17-9AAB014D8CB8}" type="presParOf" srcId="{8C6035A5-1057-4C0E-A2E4-5ECF09B81A71}" destId="{2E2D8D42-34F2-483F-B12E-A4DC2C5D96B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FD1898C-4504-43E7-892A-9867AD0C766A}" type="doc">
      <dgm:prSet loTypeId="urn:microsoft.com/office/officeart/2008/layout/HorizontalMultiLevelHierarchy" loCatId="hierarchy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59A144A-747D-4259-959A-A9FFB86B8E63}">
      <dgm:prSet phldrT="[文本]" custT="1"/>
      <dgm:spPr/>
      <dgm:t>
        <a:bodyPr/>
        <a:lstStyle/>
        <a:p>
          <a:r>
            <a:rPr lang="zh-CN" altLang="en-US" sz="2000" dirty="0" smtClean="0"/>
            <a:t>技术能力</a:t>
          </a:r>
          <a:endParaRPr lang="zh-CN" altLang="en-US" sz="2000" dirty="0"/>
        </a:p>
      </dgm:t>
    </dgm:pt>
    <dgm:pt modelId="{B2724102-1EC5-4978-93C9-AAFB9CDEC938}" type="parTrans" cxnId="{964833D8-B845-4F8F-9823-CCC671BD6CEA}">
      <dgm:prSet/>
      <dgm:spPr/>
      <dgm:t>
        <a:bodyPr/>
        <a:lstStyle/>
        <a:p>
          <a:endParaRPr lang="zh-CN" altLang="en-US"/>
        </a:p>
      </dgm:t>
    </dgm:pt>
    <dgm:pt modelId="{A9BCD2C9-00B3-4FFD-AE8E-296821BFCE5D}" type="sibTrans" cxnId="{964833D8-B845-4F8F-9823-CCC671BD6CEA}">
      <dgm:prSet/>
      <dgm:spPr/>
      <dgm:t>
        <a:bodyPr/>
        <a:lstStyle/>
        <a:p>
          <a:endParaRPr lang="zh-CN" altLang="en-US"/>
        </a:p>
      </dgm:t>
    </dgm:pt>
    <dgm:pt modelId="{7F9A4F06-C2E1-471A-93F1-8739E193E4BD}">
      <dgm:prSet phldrT="[文本]" custT="1"/>
      <dgm:spPr/>
      <dgm:t>
        <a:bodyPr/>
        <a:lstStyle/>
        <a:p>
          <a:r>
            <a:rPr lang="en-US" altLang="zh-CN" sz="2000" dirty="0" smtClean="0"/>
            <a:t>Docker</a:t>
          </a:r>
          <a:endParaRPr lang="zh-CN" altLang="en-US" sz="2000" dirty="0"/>
        </a:p>
      </dgm:t>
    </dgm:pt>
    <dgm:pt modelId="{07F99871-E0B0-4E8C-BA88-54E98F378FF4}" type="parTrans" cxnId="{5388B6FF-8490-4D33-BA49-8BA73399DE9B}">
      <dgm:prSet/>
      <dgm:spPr/>
      <dgm:t>
        <a:bodyPr/>
        <a:lstStyle/>
        <a:p>
          <a:endParaRPr lang="zh-CN" altLang="en-US"/>
        </a:p>
      </dgm:t>
    </dgm:pt>
    <dgm:pt modelId="{903BA786-0856-4296-A37F-25419D47F451}" type="sibTrans" cxnId="{5388B6FF-8490-4D33-BA49-8BA73399DE9B}">
      <dgm:prSet/>
      <dgm:spPr/>
      <dgm:t>
        <a:bodyPr/>
        <a:lstStyle/>
        <a:p>
          <a:endParaRPr lang="zh-CN" altLang="en-US"/>
        </a:p>
      </dgm:t>
    </dgm:pt>
    <dgm:pt modelId="{743FF034-694F-48EA-96D9-4F1182A482C8}">
      <dgm:prSet phldrT="[文本]" custT="1"/>
      <dgm:spPr/>
      <dgm:t>
        <a:bodyPr/>
        <a:lstStyle/>
        <a:p>
          <a:r>
            <a:rPr lang="en-US" altLang="zh-CN" sz="2000" dirty="0" smtClean="0"/>
            <a:t>CI </a:t>
          </a:r>
          <a:r>
            <a:rPr lang="zh-CN" altLang="en-US" sz="2000" dirty="0" smtClean="0"/>
            <a:t>持续集成</a:t>
          </a:r>
          <a:endParaRPr lang="zh-CN" altLang="en-US" sz="2000" dirty="0"/>
        </a:p>
      </dgm:t>
    </dgm:pt>
    <dgm:pt modelId="{25DB4F1F-54AB-40B9-A26B-1E7273EB364C}" type="parTrans" cxnId="{4EB66520-C851-4481-8DA7-EA12B098E77D}">
      <dgm:prSet/>
      <dgm:spPr/>
      <dgm:t>
        <a:bodyPr/>
        <a:lstStyle/>
        <a:p>
          <a:endParaRPr lang="zh-CN" altLang="en-US"/>
        </a:p>
      </dgm:t>
    </dgm:pt>
    <dgm:pt modelId="{1273C68E-00BC-4D98-9FAC-A47E5756DA60}" type="sibTrans" cxnId="{4EB66520-C851-4481-8DA7-EA12B098E77D}">
      <dgm:prSet/>
      <dgm:spPr/>
      <dgm:t>
        <a:bodyPr/>
        <a:lstStyle/>
        <a:p>
          <a:endParaRPr lang="zh-CN" altLang="en-US"/>
        </a:p>
      </dgm:t>
    </dgm:pt>
    <dgm:pt modelId="{426E901B-87D2-426F-B56F-792A85D39727}">
      <dgm:prSet phldrT="[文本]" custT="1"/>
      <dgm:spPr/>
      <dgm:t>
        <a:bodyPr/>
        <a:lstStyle/>
        <a:p>
          <a:r>
            <a:rPr lang="en-US" altLang="zh-CN" sz="2000" dirty="0" smtClean="0"/>
            <a:t>Swagger </a:t>
          </a:r>
          <a:r>
            <a:rPr lang="zh-CN" altLang="en-US" sz="2000" dirty="0" smtClean="0"/>
            <a:t>接口自动化文档</a:t>
          </a:r>
          <a:endParaRPr lang="zh-CN" altLang="en-US" sz="2000" dirty="0"/>
        </a:p>
      </dgm:t>
    </dgm:pt>
    <dgm:pt modelId="{3153CE8C-5C98-43D8-93E8-FF8D790ABB89}" type="parTrans" cxnId="{D43769F7-8EF4-46A7-B511-5C674E47EAD9}">
      <dgm:prSet/>
      <dgm:spPr/>
      <dgm:t>
        <a:bodyPr/>
        <a:lstStyle/>
        <a:p>
          <a:endParaRPr lang="zh-CN" altLang="en-US"/>
        </a:p>
      </dgm:t>
    </dgm:pt>
    <dgm:pt modelId="{1804F0A3-2702-4DA1-AF56-EDA2ADC54ACA}" type="sibTrans" cxnId="{D43769F7-8EF4-46A7-B511-5C674E47EAD9}">
      <dgm:prSet/>
      <dgm:spPr/>
      <dgm:t>
        <a:bodyPr/>
        <a:lstStyle/>
        <a:p>
          <a:endParaRPr lang="zh-CN" altLang="en-US"/>
        </a:p>
      </dgm:t>
    </dgm:pt>
    <dgm:pt modelId="{9E273A31-95E7-4D45-9FBA-1B9AC2F61AB1}">
      <dgm:prSet phldrT="[文本]" custT="1"/>
      <dgm:spPr/>
      <dgm:t>
        <a:bodyPr/>
        <a:lstStyle/>
        <a:p>
          <a:r>
            <a:rPr lang="en-US" altLang="zh-CN" sz="2000" dirty="0" smtClean="0"/>
            <a:t>Jmeter</a:t>
          </a:r>
          <a:r>
            <a:rPr lang="en-US" sz="2000" b="0" i="0" dirty="0" smtClean="0"/>
            <a:t> </a:t>
          </a:r>
          <a:r>
            <a:rPr lang="zh-CN" altLang="en-US" sz="2000" b="0" i="0" dirty="0" smtClean="0"/>
            <a:t>等</a:t>
          </a:r>
          <a:r>
            <a:rPr lang="zh-CN" altLang="en-US" sz="2000" dirty="0" smtClean="0"/>
            <a:t>接口自动化测试</a:t>
          </a:r>
          <a:endParaRPr lang="zh-CN" altLang="en-US" sz="2000" dirty="0"/>
        </a:p>
      </dgm:t>
    </dgm:pt>
    <dgm:pt modelId="{22842C24-44A9-4B82-A962-DA4A6D4B1F4F}" type="parTrans" cxnId="{347E8E0D-BCF5-4ABA-8E43-AB75BF910A97}">
      <dgm:prSet/>
      <dgm:spPr/>
      <dgm:t>
        <a:bodyPr/>
        <a:lstStyle/>
        <a:p>
          <a:endParaRPr lang="zh-CN" altLang="en-US"/>
        </a:p>
      </dgm:t>
    </dgm:pt>
    <dgm:pt modelId="{A58D868F-E6F3-42E7-8B6E-8B976D87ECDC}" type="sibTrans" cxnId="{347E8E0D-BCF5-4ABA-8E43-AB75BF910A97}">
      <dgm:prSet/>
      <dgm:spPr/>
      <dgm:t>
        <a:bodyPr/>
        <a:lstStyle/>
        <a:p>
          <a:endParaRPr lang="zh-CN" altLang="en-US"/>
        </a:p>
      </dgm:t>
    </dgm:pt>
    <dgm:pt modelId="{78AE6E5E-CDE2-4847-952E-3E31C14FEAA8}" type="pres">
      <dgm:prSet presAssocID="{3FD1898C-4504-43E7-892A-9867AD0C766A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31A4903-16BB-4D96-A2F6-69F331F6D5BA}" type="pres">
      <dgm:prSet presAssocID="{859A144A-747D-4259-959A-A9FFB86B8E63}" presName="root1" presStyleCnt="0"/>
      <dgm:spPr/>
    </dgm:pt>
    <dgm:pt modelId="{0F4614CC-4F86-4CF0-8CB6-7BD3E6C51581}" type="pres">
      <dgm:prSet presAssocID="{859A144A-747D-4259-959A-A9FFB86B8E63}" presName="LevelOneTextNode" presStyleLbl="node0" presStyleIdx="0" presStyleCnt="1" custScaleX="74276" custScaleY="5931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F749DFA-B315-4575-AD57-91C635C968DB}" type="pres">
      <dgm:prSet presAssocID="{859A144A-747D-4259-959A-A9FFB86B8E63}" presName="level2hierChild" presStyleCnt="0"/>
      <dgm:spPr/>
    </dgm:pt>
    <dgm:pt modelId="{4BD313D1-CAD5-4DA1-8037-B06472E4E232}" type="pres">
      <dgm:prSet presAssocID="{07F99871-E0B0-4E8C-BA88-54E98F378FF4}" presName="conn2-1" presStyleLbl="parChTrans1D2" presStyleIdx="0" presStyleCnt="4"/>
      <dgm:spPr/>
    </dgm:pt>
    <dgm:pt modelId="{48D05AA4-D0F1-4621-8C92-B0D0EB8E046F}" type="pres">
      <dgm:prSet presAssocID="{07F99871-E0B0-4E8C-BA88-54E98F378FF4}" presName="connTx" presStyleLbl="parChTrans1D2" presStyleIdx="0" presStyleCnt="4"/>
      <dgm:spPr/>
    </dgm:pt>
    <dgm:pt modelId="{85B422B5-BE1F-49E1-ABB5-4A330388126B}" type="pres">
      <dgm:prSet presAssocID="{7F9A4F06-C2E1-471A-93F1-8739E193E4BD}" presName="root2" presStyleCnt="0"/>
      <dgm:spPr/>
    </dgm:pt>
    <dgm:pt modelId="{1DB1D06D-CDD3-46F4-B6D2-6B0210440A09}" type="pres">
      <dgm:prSet presAssocID="{7F9A4F06-C2E1-471A-93F1-8739E193E4BD}" presName="LevelTwoTextNode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A3C68B3-9907-4FD1-9C99-44354DFEF1A8}" type="pres">
      <dgm:prSet presAssocID="{7F9A4F06-C2E1-471A-93F1-8739E193E4BD}" presName="level3hierChild" presStyleCnt="0"/>
      <dgm:spPr/>
    </dgm:pt>
    <dgm:pt modelId="{A1359A35-14F9-41D2-A942-18996EFF8CFF}" type="pres">
      <dgm:prSet presAssocID="{25DB4F1F-54AB-40B9-A26B-1E7273EB364C}" presName="conn2-1" presStyleLbl="parChTrans1D2" presStyleIdx="1" presStyleCnt="4"/>
      <dgm:spPr/>
    </dgm:pt>
    <dgm:pt modelId="{2E1171B4-2A96-46DF-BCCA-C1B7BF9E3E9C}" type="pres">
      <dgm:prSet presAssocID="{25DB4F1F-54AB-40B9-A26B-1E7273EB364C}" presName="connTx" presStyleLbl="parChTrans1D2" presStyleIdx="1" presStyleCnt="4"/>
      <dgm:spPr/>
    </dgm:pt>
    <dgm:pt modelId="{9FFCB57E-B13F-440B-94D8-A7D75859FD20}" type="pres">
      <dgm:prSet presAssocID="{743FF034-694F-48EA-96D9-4F1182A482C8}" presName="root2" presStyleCnt="0"/>
      <dgm:spPr/>
    </dgm:pt>
    <dgm:pt modelId="{F3DECC56-C3E2-4812-BCAD-58AAFDDAFD24}" type="pres">
      <dgm:prSet presAssocID="{743FF034-694F-48EA-96D9-4F1182A482C8}" presName="LevelTwoTextNode" presStyleLbl="node2" presStyleIdx="1" presStyleCnt="4">
        <dgm:presLayoutVars>
          <dgm:chPref val="3"/>
        </dgm:presLayoutVars>
      </dgm:prSet>
      <dgm:spPr/>
    </dgm:pt>
    <dgm:pt modelId="{BAD363BE-D50F-453A-A44F-5DAE53504B7A}" type="pres">
      <dgm:prSet presAssocID="{743FF034-694F-48EA-96D9-4F1182A482C8}" presName="level3hierChild" presStyleCnt="0"/>
      <dgm:spPr/>
    </dgm:pt>
    <dgm:pt modelId="{2D6791D5-7103-470F-B388-F9AC7254E8BF}" type="pres">
      <dgm:prSet presAssocID="{3153CE8C-5C98-43D8-93E8-FF8D790ABB89}" presName="conn2-1" presStyleLbl="parChTrans1D2" presStyleIdx="2" presStyleCnt="4"/>
      <dgm:spPr/>
    </dgm:pt>
    <dgm:pt modelId="{45CD2036-2871-461E-8FBF-4B7DE79CC520}" type="pres">
      <dgm:prSet presAssocID="{3153CE8C-5C98-43D8-93E8-FF8D790ABB89}" presName="connTx" presStyleLbl="parChTrans1D2" presStyleIdx="2" presStyleCnt="4"/>
      <dgm:spPr/>
    </dgm:pt>
    <dgm:pt modelId="{1AAE619B-A9EA-456B-9B9F-5933B1AAC322}" type="pres">
      <dgm:prSet presAssocID="{426E901B-87D2-426F-B56F-792A85D39727}" presName="root2" presStyleCnt="0"/>
      <dgm:spPr/>
    </dgm:pt>
    <dgm:pt modelId="{EEEC4005-0559-46BE-921F-889B4C9975A9}" type="pres">
      <dgm:prSet presAssocID="{426E901B-87D2-426F-B56F-792A85D39727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2D4353E-9CA0-4B2B-AE96-45075AC0CBDC}" type="pres">
      <dgm:prSet presAssocID="{426E901B-87D2-426F-B56F-792A85D39727}" presName="level3hierChild" presStyleCnt="0"/>
      <dgm:spPr/>
    </dgm:pt>
    <dgm:pt modelId="{6D26F02E-F57A-420E-87DB-538F8D096306}" type="pres">
      <dgm:prSet presAssocID="{22842C24-44A9-4B82-A962-DA4A6D4B1F4F}" presName="conn2-1" presStyleLbl="parChTrans1D2" presStyleIdx="3" presStyleCnt="4"/>
      <dgm:spPr/>
    </dgm:pt>
    <dgm:pt modelId="{512BC478-4A6F-4058-A96C-4AEEF18E2AEA}" type="pres">
      <dgm:prSet presAssocID="{22842C24-44A9-4B82-A962-DA4A6D4B1F4F}" presName="connTx" presStyleLbl="parChTrans1D2" presStyleIdx="3" presStyleCnt="4"/>
      <dgm:spPr/>
    </dgm:pt>
    <dgm:pt modelId="{0DEF8FF1-CB8F-4F32-931C-83AA553FF4FA}" type="pres">
      <dgm:prSet presAssocID="{9E273A31-95E7-4D45-9FBA-1B9AC2F61AB1}" presName="root2" presStyleCnt="0"/>
      <dgm:spPr/>
    </dgm:pt>
    <dgm:pt modelId="{3F0C4B2E-B88D-4331-96B3-434044E0F824}" type="pres">
      <dgm:prSet presAssocID="{9E273A31-95E7-4D45-9FBA-1B9AC2F61AB1}" presName="LevelTwoTextNode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7A81FE0-DE28-44AC-BF5B-9CBDFA3CAEB2}" type="pres">
      <dgm:prSet presAssocID="{9E273A31-95E7-4D45-9FBA-1B9AC2F61AB1}" presName="level3hierChild" presStyleCnt="0"/>
      <dgm:spPr/>
    </dgm:pt>
  </dgm:ptLst>
  <dgm:cxnLst>
    <dgm:cxn modelId="{D43769F7-8EF4-46A7-B511-5C674E47EAD9}" srcId="{859A144A-747D-4259-959A-A9FFB86B8E63}" destId="{426E901B-87D2-426F-B56F-792A85D39727}" srcOrd="2" destOrd="0" parTransId="{3153CE8C-5C98-43D8-93E8-FF8D790ABB89}" sibTransId="{1804F0A3-2702-4DA1-AF56-EDA2ADC54ACA}"/>
    <dgm:cxn modelId="{6486C4D5-1455-4B2A-ADD7-9C4119A5BF01}" type="presOf" srcId="{07F99871-E0B0-4E8C-BA88-54E98F378FF4}" destId="{4BD313D1-CAD5-4DA1-8037-B06472E4E232}" srcOrd="0" destOrd="0" presId="urn:microsoft.com/office/officeart/2008/layout/HorizontalMultiLevelHierarchy"/>
    <dgm:cxn modelId="{E1207799-E31E-4551-9184-216A3A880916}" type="presOf" srcId="{25DB4F1F-54AB-40B9-A26B-1E7273EB364C}" destId="{A1359A35-14F9-41D2-A942-18996EFF8CFF}" srcOrd="0" destOrd="0" presId="urn:microsoft.com/office/officeart/2008/layout/HorizontalMultiLevelHierarchy"/>
    <dgm:cxn modelId="{5388B6FF-8490-4D33-BA49-8BA73399DE9B}" srcId="{859A144A-747D-4259-959A-A9FFB86B8E63}" destId="{7F9A4F06-C2E1-471A-93F1-8739E193E4BD}" srcOrd="0" destOrd="0" parTransId="{07F99871-E0B0-4E8C-BA88-54E98F378FF4}" sibTransId="{903BA786-0856-4296-A37F-25419D47F451}"/>
    <dgm:cxn modelId="{62A47B2F-1AB9-4944-B0A0-3F2E3B182C3E}" type="presOf" srcId="{22842C24-44A9-4B82-A962-DA4A6D4B1F4F}" destId="{512BC478-4A6F-4058-A96C-4AEEF18E2AEA}" srcOrd="1" destOrd="0" presId="urn:microsoft.com/office/officeart/2008/layout/HorizontalMultiLevelHierarchy"/>
    <dgm:cxn modelId="{920C4CFD-75E7-409C-9C6C-DFA929797DB1}" type="presOf" srcId="{9E273A31-95E7-4D45-9FBA-1B9AC2F61AB1}" destId="{3F0C4B2E-B88D-4331-96B3-434044E0F824}" srcOrd="0" destOrd="0" presId="urn:microsoft.com/office/officeart/2008/layout/HorizontalMultiLevelHierarchy"/>
    <dgm:cxn modelId="{94960D4A-241F-474D-9A35-27950B433066}" type="presOf" srcId="{426E901B-87D2-426F-B56F-792A85D39727}" destId="{EEEC4005-0559-46BE-921F-889B4C9975A9}" srcOrd="0" destOrd="0" presId="urn:microsoft.com/office/officeart/2008/layout/HorizontalMultiLevelHierarchy"/>
    <dgm:cxn modelId="{2AD7A5A8-FF19-4A14-AAFC-3283ED22DC58}" type="presOf" srcId="{22842C24-44A9-4B82-A962-DA4A6D4B1F4F}" destId="{6D26F02E-F57A-420E-87DB-538F8D096306}" srcOrd="0" destOrd="0" presId="urn:microsoft.com/office/officeart/2008/layout/HorizontalMultiLevelHierarchy"/>
    <dgm:cxn modelId="{AF29841A-875F-4076-9F8A-1630AFC87ED8}" type="presOf" srcId="{859A144A-747D-4259-959A-A9FFB86B8E63}" destId="{0F4614CC-4F86-4CF0-8CB6-7BD3E6C51581}" srcOrd="0" destOrd="0" presId="urn:microsoft.com/office/officeart/2008/layout/HorizontalMultiLevelHierarchy"/>
    <dgm:cxn modelId="{4EB66520-C851-4481-8DA7-EA12B098E77D}" srcId="{859A144A-747D-4259-959A-A9FFB86B8E63}" destId="{743FF034-694F-48EA-96D9-4F1182A482C8}" srcOrd="1" destOrd="0" parTransId="{25DB4F1F-54AB-40B9-A26B-1E7273EB364C}" sibTransId="{1273C68E-00BC-4D98-9FAC-A47E5756DA60}"/>
    <dgm:cxn modelId="{7C7079E6-0BD0-4887-895F-97011426EF0D}" type="presOf" srcId="{743FF034-694F-48EA-96D9-4F1182A482C8}" destId="{F3DECC56-C3E2-4812-BCAD-58AAFDDAFD24}" srcOrd="0" destOrd="0" presId="urn:microsoft.com/office/officeart/2008/layout/HorizontalMultiLevelHierarchy"/>
    <dgm:cxn modelId="{347E8E0D-BCF5-4ABA-8E43-AB75BF910A97}" srcId="{859A144A-747D-4259-959A-A9FFB86B8E63}" destId="{9E273A31-95E7-4D45-9FBA-1B9AC2F61AB1}" srcOrd="3" destOrd="0" parTransId="{22842C24-44A9-4B82-A962-DA4A6D4B1F4F}" sibTransId="{A58D868F-E6F3-42E7-8B6E-8B976D87ECDC}"/>
    <dgm:cxn modelId="{964833D8-B845-4F8F-9823-CCC671BD6CEA}" srcId="{3FD1898C-4504-43E7-892A-9867AD0C766A}" destId="{859A144A-747D-4259-959A-A9FFB86B8E63}" srcOrd="0" destOrd="0" parTransId="{B2724102-1EC5-4978-93C9-AAFB9CDEC938}" sibTransId="{A9BCD2C9-00B3-4FFD-AE8E-296821BFCE5D}"/>
    <dgm:cxn modelId="{2989EFEC-3DE5-4210-9256-0023B6B32601}" type="presOf" srcId="{07F99871-E0B0-4E8C-BA88-54E98F378FF4}" destId="{48D05AA4-D0F1-4621-8C92-B0D0EB8E046F}" srcOrd="1" destOrd="0" presId="urn:microsoft.com/office/officeart/2008/layout/HorizontalMultiLevelHierarchy"/>
    <dgm:cxn modelId="{B12D4E0B-1844-4ED5-BB12-83F0BAB15F9C}" type="presOf" srcId="{25DB4F1F-54AB-40B9-A26B-1E7273EB364C}" destId="{2E1171B4-2A96-46DF-BCCA-C1B7BF9E3E9C}" srcOrd="1" destOrd="0" presId="urn:microsoft.com/office/officeart/2008/layout/HorizontalMultiLevelHierarchy"/>
    <dgm:cxn modelId="{59F6E798-CAFF-4300-B21D-30BB9F103AA0}" type="presOf" srcId="{7F9A4F06-C2E1-471A-93F1-8739E193E4BD}" destId="{1DB1D06D-CDD3-46F4-B6D2-6B0210440A09}" srcOrd="0" destOrd="0" presId="urn:microsoft.com/office/officeart/2008/layout/HorizontalMultiLevelHierarchy"/>
    <dgm:cxn modelId="{8EAFEBB7-1D62-44F5-ACF9-955BBA4978F8}" type="presOf" srcId="{3FD1898C-4504-43E7-892A-9867AD0C766A}" destId="{78AE6E5E-CDE2-4847-952E-3E31C14FEAA8}" srcOrd="0" destOrd="0" presId="urn:microsoft.com/office/officeart/2008/layout/HorizontalMultiLevelHierarchy"/>
    <dgm:cxn modelId="{29D27FA9-BD66-4D44-8E58-DD2E4D44126F}" type="presOf" srcId="{3153CE8C-5C98-43D8-93E8-FF8D790ABB89}" destId="{45CD2036-2871-461E-8FBF-4B7DE79CC520}" srcOrd="1" destOrd="0" presId="urn:microsoft.com/office/officeart/2008/layout/HorizontalMultiLevelHierarchy"/>
    <dgm:cxn modelId="{7DF5B81B-FEA1-482B-A850-0D5448E4DF09}" type="presOf" srcId="{3153CE8C-5C98-43D8-93E8-FF8D790ABB89}" destId="{2D6791D5-7103-470F-B388-F9AC7254E8BF}" srcOrd="0" destOrd="0" presId="urn:microsoft.com/office/officeart/2008/layout/HorizontalMultiLevelHierarchy"/>
    <dgm:cxn modelId="{BDA40BB9-78B2-47CC-A8E9-B51401C2DBAF}" type="presParOf" srcId="{78AE6E5E-CDE2-4847-952E-3E31C14FEAA8}" destId="{131A4903-16BB-4D96-A2F6-69F331F6D5BA}" srcOrd="0" destOrd="0" presId="urn:microsoft.com/office/officeart/2008/layout/HorizontalMultiLevelHierarchy"/>
    <dgm:cxn modelId="{2409C910-4AAF-458B-BC02-95014DFE1438}" type="presParOf" srcId="{131A4903-16BB-4D96-A2F6-69F331F6D5BA}" destId="{0F4614CC-4F86-4CF0-8CB6-7BD3E6C51581}" srcOrd="0" destOrd="0" presId="urn:microsoft.com/office/officeart/2008/layout/HorizontalMultiLevelHierarchy"/>
    <dgm:cxn modelId="{144F145D-F26C-4862-9FBA-ABC070C5884B}" type="presParOf" srcId="{131A4903-16BB-4D96-A2F6-69F331F6D5BA}" destId="{BF749DFA-B315-4575-AD57-91C635C968DB}" srcOrd="1" destOrd="0" presId="urn:microsoft.com/office/officeart/2008/layout/HorizontalMultiLevelHierarchy"/>
    <dgm:cxn modelId="{D631691B-7107-4A81-A6CF-E665248D43D1}" type="presParOf" srcId="{BF749DFA-B315-4575-AD57-91C635C968DB}" destId="{4BD313D1-CAD5-4DA1-8037-B06472E4E232}" srcOrd="0" destOrd="0" presId="urn:microsoft.com/office/officeart/2008/layout/HorizontalMultiLevelHierarchy"/>
    <dgm:cxn modelId="{CC2F3EED-DCE2-4F9E-A4B4-D9A2151E02E1}" type="presParOf" srcId="{4BD313D1-CAD5-4DA1-8037-B06472E4E232}" destId="{48D05AA4-D0F1-4621-8C92-B0D0EB8E046F}" srcOrd="0" destOrd="0" presId="urn:microsoft.com/office/officeart/2008/layout/HorizontalMultiLevelHierarchy"/>
    <dgm:cxn modelId="{5DCF3893-CB7A-43B3-B043-B5D872B40215}" type="presParOf" srcId="{BF749DFA-B315-4575-AD57-91C635C968DB}" destId="{85B422B5-BE1F-49E1-ABB5-4A330388126B}" srcOrd="1" destOrd="0" presId="urn:microsoft.com/office/officeart/2008/layout/HorizontalMultiLevelHierarchy"/>
    <dgm:cxn modelId="{EB47DEA6-3E8C-496A-8149-3B5577BE95AE}" type="presParOf" srcId="{85B422B5-BE1F-49E1-ABB5-4A330388126B}" destId="{1DB1D06D-CDD3-46F4-B6D2-6B0210440A09}" srcOrd="0" destOrd="0" presId="urn:microsoft.com/office/officeart/2008/layout/HorizontalMultiLevelHierarchy"/>
    <dgm:cxn modelId="{1E316577-A5DD-4303-AA03-9828FA32D607}" type="presParOf" srcId="{85B422B5-BE1F-49E1-ABB5-4A330388126B}" destId="{CA3C68B3-9907-4FD1-9C99-44354DFEF1A8}" srcOrd="1" destOrd="0" presId="urn:microsoft.com/office/officeart/2008/layout/HorizontalMultiLevelHierarchy"/>
    <dgm:cxn modelId="{B8E1D570-59E1-41CB-ABF6-5F299AD50598}" type="presParOf" srcId="{BF749DFA-B315-4575-AD57-91C635C968DB}" destId="{A1359A35-14F9-41D2-A942-18996EFF8CFF}" srcOrd="2" destOrd="0" presId="urn:microsoft.com/office/officeart/2008/layout/HorizontalMultiLevelHierarchy"/>
    <dgm:cxn modelId="{7D7EA5E8-5FE2-4953-9E0D-68F7EEC8A4AC}" type="presParOf" srcId="{A1359A35-14F9-41D2-A942-18996EFF8CFF}" destId="{2E1171B4-2A96-46DF-BCCA-C1B7BF9E3E9C}" srcOrd="0" destOrd="0" presId="urn:microsoft.com/office/officeart/2008/layout/HorizontalMultiLevelHierarchy"/>
    <dgm:cxn modelId="{4AD3DF02-7847-4CD3-B870-BB103ABBD87C}" type="presParOf" srcId="{BF749DFA-B315-4575-AD57-91C635C968DB}" destId="{9FFCB57E-B13F-440B-94D8-A7D75859FD20}" srcOrd="3" destOrd="0" presId="urn:microsoft.com/office/officeart/2008/layout/HorizontalMultiLevelHierarchy"/>
    <dgm:cxn modelId="{544ACD5F-863C-4E10-BA98-745604F55F3E}" type="presParOf" srcId="{9FFCB57E-B13F-440B-94D8-A7D75859FD20}" destId="{F3DECC56-C3E2-4812-BCAD-58AAFDDAFD24}" srcOrd="0" destOrd="0" presId="urn:microsoft.com/office/officeart/2008/layout/HorizontalMultiLevelHierarchy"/>
    <dgm:cxn modelId="{8D33D965-79BF-4DDB-9D54-ED22805707DD}" type="presParOf" srcId="{9FFCB57E-B13F-440B-94D8-A7D75859FD20}" destId="{BAD363BE-D50F-453A-A44F-5DAE53504B7A}" srcOrd="1" destOrd="0" presId="urn:microsoft.com/office/officeart/2008/layout/HorizontalMultiLevelHierarchy"/>
    <dgm:cxn modelId="{E81E3611-BD5C-4C4A-B562-7F55A2006011}" type="presParOf" srcId="{BF749DFA-B315-4575-AD57-91C635C968DB}" destId="{2D6791D5-7103-470F-B388-F9AC7254E8BF}" srcOrd="4" destOrd="0" presId="urn:microsoft.com/office/officeart/2008/layout/HorizontalMultiLevelHierarchy"/>
    <dgm:cxn modelId="{54183652-3452-4B61-BA82-7CC95605A6A7}" type="presParOf" srcId="{2D6791D5-7103-470F-B388-F9AC7254E8BF}" destId="{45CD2036-2871-461E-8FBF-4B7DE79CC520}" srcOrd="0" destOrd="0" presId="urn:microsoft.com/office/officeart/2008/layout/HorizontalMultiLevelHierarchy"/>
    <dgm:cxn modelId="{8465FBB7-03EE-4385-96A4-075B887DCE9A}" type="presParOf" srcId="{BF749DFA-B315-4575-AD57-91C635C968DB}" destId="{1AAE619B-A9EA-456B-9B9F-5933B1AAC322}" srcOrd="5" destOrd="0" presId="urn:microsoft.com/office/officeart/2008/layout/HorizontalMultiLevelHierarchy"/>
    <dgm:cxn modelId="{1ECE0BBD-9769-462B-8297-4485BB463FA4}" type="presParOf" srcId="{1AAE619B-A9EA-456B-9B9F-5933B1AAC322}" destId="{EEEC4005-0559-46BE-921F-889B4C9975A9}" srcOrd="0" destOrd="0" presId="urn:microsoft.com/office/officeart/2008/layout/HorizontalMultiLevelHierarchy"/>
    <dgm:cxn modelId="{FDF1B13A-06A1-4F97-AA3E-2CDEBD0D4E9E}" type="presParOf" srcId="{1AAE619B-A9EA-456B-9B9F-5933B1AAC322}" destId="{92D4353E-9CA0-4B2B-AE96-45075AC0CBDC}" srcOrd="1" destOrd="0" presId="urn:microsoft.com/office/officeart/2008/layout/HorizontalMultiLevelHierarchy"/>
    <dgm:cxn modelId="{05122A8C-F83F-46FF-AD63-4F0A5127567F}" type="presParOf" srcId="{BF749DFA-B315-4575-AD57-91C635C968DB}" destId="{6D26F02E-F57A-420E-87DB-538F8D096306}" srcOrd="6" destOrd="0" presId="urn:microsoft.com/office/officeart/2008/layout/HorizontalMultiLevelHierarchy"/>
    <dgm:cxn modelId="{B91F9EAD-265B-4334-B41D-A3904A315B7A}" type="presParOf" srcId="{6D26F02E-F57A-420E-87DB-538F8D096306}" destId="{512BC478-4A6F-4058-A96C-4AEEF18E2AEA}" srcOrd="0" destOrd="0" presId="urn:microsoft.com/office/officeart/2008/layout/HorizontalMultiLevelHierarchy"/>
    <dgm:cxn modelId="{0AD8E7A3-4418-4C13-9B5D-C9478075B157}" type="presParOf" srcId="{BF749DFA-B315-4575-AD57-91C635C968DB}" destId="{0DEF8FF1-CB8F-4F32-931C-83AA553FF4FA}" srcOrd="7" destOrd="0" presId="urn:microsoft.com/office/officeart/2008/layout/HorizontalMultiLevelHierarchy"/>
    <dgm:cxn modelId="{2A9EB767-32C9-4562-AF56-1C3080AE8CF2}" type="presParOf" srcId="{0DEF8FF1-CB8F-4F32-931C-83AA553FF4FA}" destId="{3F0C4B2E-B88D-4331-96B3-434044E0F824}" srcOrd="0" destOrd="0" presId="urn:microsoft.com/office/officeart/2008/layout/HorizontalMultiLevelHierarchy"/>
    <dgm:cxn modelId="{46536F0E-BCC5-4E6A-B399-5006EE60E661}" type="presParOf" srcId="{0DEF8FF1-CB8F-4F32-931C-83AA553FF4FA}" destId="{37A81FE0-DE28-44AC-BF5B-9CBDFA3CAEB2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5C8F1C-27A7-4097-B81C-075B7797F90F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</dgm:pt>
    <dgm:pt modelId="{F91929F7-5BBD-4139-B11C-E2B15E7ABBE0}">
      <dgm:prSet phldrT="[文本]" custT="1"/>
      <dgm:spPr/>
      <dgm:t>
        <a:bodyPr/>
        <a:lstStyle/>
        <a:p>
          <a:r>
            <a:rPr lang="zh-CN" altLang="en-US" sz="1600" dirty="0" smtClean="0">
              <a:solidFill>
                <a:srgbClr val="FFC000"/>
              </a:solidFill>
            </a:rPr>
            <a:t>简单</a:t>
          </a:r>
          <a:endParaRPr lang="zh-CN" altLang="en-US" sz="1600" dirty="0">
            <a:solidFill>
              <a:srgbClr val="FFC000"/>
            </a:solidFill>
          </a:endParaRPr>
        </a:p>
      </dgm:t>
    </dgm:pt>
    <dgm:pt modelId="{07BE451E-632E-4474-91D1-0B68EFAEEFBF}" type="parTrans" cxnId="{02D9292A-62C5-47B8-8C72-5F2E7A36B09B}">
      <dgm:prSet/>
      <dgm:spPr/>
      <dgm:t>
        <a:bodyPr/>
        <a:lstStyle/>
        <a:p>
          <a:endParaRPr lang="zh-CN" altLang="en-US"/>
        </a:p>
      </dgm:t>
    </dgm:pt>
    <dgm:pt modelId="{C830FCD1-B534-41FF-B246-C0016785DAAF}" type="sibTrans" cxnId="{02D9292A-62C5-47B8-8C72-5F2E7A36B09B}">
      <dgm:prSet/>
      <dgm:spPr/>
      <dgm:t>
        <a:bodyPr/>
        <a:lstStyle/>
        <a:p>
          <a:endParaRPr lang="zh-CN" altLang="en-US"/>
        </a:p>
      </dgm:t>
    </dgm:pt>
    <dgm:pt modelId="{46824653-1C69-40E0-A798-93BC4ED209AC}">
      <dgm:prSet phldrT="[文本]" custT="1"/>
      <dgm:spPr/>
      <dgm:t>
        <a:bodyPr/>
        <a:lstStyle/>
        <a:p>
          <a:r>
            <a:rPr lang="zh-CN" altLang="en-US" sz="1600" dirty="0" smtClean="0">
              <a:solidFill>
                <a:srgbClr val="FFC000"/>
              </a:solidFill>
            </a:rPr>
            <a:t>复杂</a:t>
          </a:r>
          <a:endParaRPr lang="zh-CN" altLang="en-US" sz="1600" dirty="0">
            <a:solidFill>
              <a:srgbClr val="FFC000"/>
            </a:solidFill>
          </a:endParaRPr>
        </a:p>
      </dgm:t>
    </dgm:pt>
    <dgm:pt modelId="{D6901935-34B2-48BF-BD2E-7E32EBF6FB14}" type="parTrans" cxnId="{23CF8B5D-E6EC-4CAD-8B0F-605C0BDB04F2}">
      <dgm:prSet/>
      <dgm:spPr/>
      <dgm:t>
        <a:bodyPr/>
        <a:lstStyle/>
        <a:p>
          <a:endParaRPr lang="zh-CN" altLang="en-US"/>
        </a:p>
      </dgm:t>
    </dgm:pt>
    <dgm:pt modelId="{0F595627-1D8C-4118-A663-675B749FA125}" type="sibTrans" cxnId="{23CF8B5D-E6EC-4CAD-8B0F-605C0BDB04F2}">
      <dgm:prSet/>
      <dgm:spPr/>
      <dgm:t>
        <a:bodyPr/>
        <a:lstStyle/>
        <a:p>
          <a:endParaRPr lang="zh-CN" altLang="en-US"/>
        </a:p>
      </dgm:t>
    </dgm:pt>
    <dgm:pt modelId="{3DE39CCE-E371-4073-83E1-CB8BD6B6BD55}">
      <dgm:prSet phldrT="[文本]" custT="1"/>
      <dgm:spPr/>
      <dgm:t>
        <a:bodyPr/>
        <a:lstStyle/>
        <a:p>
          <a:r>
            <a:rPr lang="zh-CN" altLang="en-US" sz="1600" dirty="0" smtClean="0">
              <a:solidFill>
                <a:srgbClr val="FFC000"/>
              </a:solidFill>
            </a:rPr>
            <a:t>复杂</a:t>
          </a:r>
          <a:r>
            <a:rPr lang="en-US" altLang="zh-CN" sz="1600" dirty="0" smtClean="0">
              <a:solidFill>
                <a:srgbClr val="FFC000"/>
              </a:solidFill>
            </a:rPr>
            <a:t>/</a:t>
          </a:r>
          <a:r>
            <a:rPr lang="zh-CN" altLang="en-US" sz="1600" dirty="0" smtClean="0">
              <a:solidFill>
                <a:srgbClr val="FFC000"/>
              </a:solidFill>
            </a:rPr>
            <a:t>进化</a:t>
          </a:r>
          <a:r>
            <a:rPr lang="en-US" altLang="zh-CN" sz="1600" dirty="0" smtClean="0">
              <a:solidFill>
                <a:srgbClr val="FFC000"/>
              </a:solidFill>
            </a:rPr>
            <a:t>/</a:t>
          </a:r>
          <a:r>
            <a:rPr lang="zh-CN" altLang="en-US" sz="1600" dirty="0" smtClean="0">
              <a:solidFill>
                <a:srgbClr val="FFC000"/>
              </a:solidFill>
            </a:rPr>
            <a:t>开放</a:t>
          </a:r>
          <a:endParaRPr lang="zh-CN" altLang="en-US" sz="1600" dirty="0">
            <a:solidFill>
              <a:srgbClr val="FFC000"/>
            </a:solidFill>
          </a:endParaRPr>
        </a:p>
      </dgm:t>
    </dgm:pt>
    <dgm:pt modelId="{AB85DB0B-F54B-430C-82FE-386D6B3DEFAB}" type="parTrans" cxnId="{03D799C7-77E9-4F9D-A739-6A0F97AB5034}">
      <dgm:prSet/>
      <dgm:spPr/>
      <dgm:t>
        <a:bodyPr/>
        <a:lstStyle/>
        <a:p>
          <a:endParaRPr lang="zh-CN" altLang="en-US"/>
        </a:p>
      </dgm:t>
    </dgm:pt>
    <dgm:pt modelId="{DD4A1185-360B-43CA-BC81-C1E53A0DC7D4}" type="sibTrans" cxnId="{03D799C7-77E9-4F9D-A739-6A0F97AB5034}">
      <dgm:prSet/>
      <dgm:spPr/>
      <dgm:t>
        <a:bodyPr/>
        <a:lstStyle/>
        <a:p>
          <a:endParaRPr lang="zh-CN" altLang="en-US"/>
        </a:p>
      </dgm:t>
    </dgm:pt>
    <dgm:pt modelId="{2D59A98A-39B2-4DE5-A718-C594C970D024}" type="pres">
      <dgm:prSet presAssocID="{CE5C8F1C-27A7-4097-B81C-075B7797F90F}" presName="Name0" presStyleCnt="0">
        <dgm:presLayoutVars>
          <dgm:dir/>
          <dgm:animLvl val="lvl"/>
          <dgm:resizeHandles val="exact"/>
        </dgm:presLayoutVars>
      </dgm:prSet>
      <dgm:spPr/>
    </dgm:pt>
    <dgm:pt modelId="{EF9238EB-383E-41D3-9FBE-1DD24E09C9B2}" type="pres">
      <dgm:prSet presAssocID="{CE5C8F1C-27A7-4097-B81C-075B7797F90F}" presName="dummy" presStyleCnt="0"/>
      <dgm:spPr/>
    </dgm:pt>
    <dgm:pt modelId="{6671C92F-10DC-4C6F-BC08-4CB553AA1736}" type="pres">
      <dgm:prSet presAssocID="{CE5C8F1C-27A7-4097-B81C-075B7797F90F}" presName="linH" presStyleCnt="0"/>
      <dgm:spPr/>
    </dgm:pt>
    <dgm:pt modelId="{8B1FBFA9-E3B7-4667-8BF9-5C0BC2348B6D}" type="pres">
      <dgm:prSet presAssocID="{CE5C8F1C-27A7-4097-B81C-075B7797F90F}" presName="padding1" presStyleCnt="0"/>
      <dgm:spPr/>
    </dgm:pt>
    <dgm:pt modelId="{F5977E90-93B3-4D20-A23A-CEAFE71F6A98}" type="pres">
      <dgm:prSet presAssocID="{F91929F7-5BBD-4139-B11C-E2B15E7ABBE0}" presName="linV" presStyleCnt="0"/>
      <dgm:spPr/>
    </dgm:pt>
    <dgm:pt modelId="{85BFF9DB-ABBE-475B-8571-E099CE46AE92}" type="pres">
      <dgm:prSet presAssocID="{F91929F7-5BBD-4139-B11C-E2B15E7ABBE0}" presName="spVertical1" presStyleCnt="0"/>
      <dgm:spPr/>
    </dgm:pt>
    <dgm:pt modelId="{DFA7FB26-AD3B-4FA1-8FED-F836DD539722}" type="pres">
      <dgm:prSet presAssocID="{F91929F7-5BBD-4139-B11C-E2B15E7ABBE0}" presName="parTx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BC77EC50-24D8-46C6-9204-B9DB5D6C0A51}" type="pres">
      <dgm:prSet presAssocID="{F91929F7-5BBD-4139-B11C-E2B15E7ABBE0}" presName="spVertical2" presStyleCnt="0"/>
      <dgm:spPr/>
    </dgm:pt>
    <dgm:pt modelId="{48F9E747-9412-4CF9-A19C-7B9AEC3DAC73}" type="pres">
      <dgm:prSet presAssocID="{F91929F7-5BBD-4139-B11C-E2B15E7ABBE0}" presName="spVertical3" presStyleCnt="0"/>
      <dgm:spPr/>
    </dgm:pt>
    <dgm:pt modelId="{639E021E-D3AF-49E6-A523-9A7222378F3D}" type="pres">
      <dgm:prSet presAssocID="{C830FCD1-B534-41FF-B246-C0016785DAAF}" presName="space" presStyleCnt="0"/>
      <dgm:spPr/>
    </dgm:pt>
    <dgm:pt modelId="{41DF6D71-F29A-4C7A-9226-9EF4A6A0B30F}" type="pres">
      <dgm:prSet presAssocID="{46824653-1C69-40E0-A798-93BC4ED209AC}" presName="linV" presStyleCnt="0"/>
      <dgm:spPr/>
    </dgm:pt>
    <dgm:pt modelId="{9E4FEB1B-D8D6-449C-A431-6BAD4110965D}" type="pres">
      <dgm:prSet presAssocID="{46824653-1C69-40E0-A798-93BC4ED209AC}" presName="spVertical1" presStyleCnt="0"/>
      <dgm:spPr/>
    </dgm:pt>
    <dgm:pt modelId="{4DFA6708-4AAD-40DB-8CB5-51A015227A78}" type="pres">
      <dgm:prSet presAssocID="{46824653-1C69-40E0-A798-93BC4ED209AC}" presName="parTx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02C4F469-7B84-4C98-A4FA-505A160686F6}" type="pres">
      <dgm:prSet presAssocID="{46824653-1C69-40E0-A798-93BC4ED209AC}" presName="spVertical2" presStyleCnt="0"/>
      <dgm:spPr/>
    </dgm:pt>
    <dgm:pt modelId="{457A4E46-A48B-4DB9-B2F9-FB6275ECB894}" type="pres">
      <dgm:prSet presAssocID="{46824653-1C69-40E0-A798-93BC4ED209AC}" presName="spVertical3" presStyleCnt="0"/>
      <dgm:spPr/>
    </dgm:pt>
    <dgm:pt modelId="{C6340AB3-C261-4426-9A22-6BB167C32246}" type="pres">
      <dgm:prSet presAssocID="{0F595627-1D8C-4118-A663-675B749FA125}" presName="space" presStyleCnt="0"/>
      <dgm:spPr/>
    </dgm:pt>
    <dgm:pt modelId="{18BEEEED-BCD0-4A01-ADEE-8319045A2915}" type="pres">
      <dgm:prSet presAssocID="{3DE39CCE-E371-4073-83E1-CB8BD6B6BD55}" presName="linV" presStyleCnt="0"/>
      <dgm:spPr/>
    </dgm:pt>
    <dgm:pt modelId="{749EE2C4-6307-4465-B41A-993B9547E92B}" type="pres">
      <dgm:prSet presAssocID="{3DE39CCE-E371-4073-83E1-CB8BD6B6BD55}" presName="spVertical1" presStyleCnt="0"/>
      <dgm:spPr/>
    </dgm:pt>
    <dgm:pt modelId="{D49FA0D9-772A-462B-99A2-145070D7AB3B}" type="pres">
      <dgm:prSet presAssocID="{3DE39CCE-E371-4073-83E1-CB8BD6B6BD55}" presName="parTx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86F86FA-6068-4014-89AC-ECF7ADBB61FB}" type="pres">
      <dgm:prSet presAssocID="{3DE39CCE-E371-4073-83E1-CB8BD6B6BD55}" presName="spVertical2" presStyleCnt="0"/>
      <dgm:spPr/>
    </dgm:pt>
    <dgm:pt modelId="{976B2E2F-67E7-4A14-B58E-4C150D9E984F}" type="pres">
      <dgm:prSet presAssocID="{3DE39CCE-E371-4073-83E1-CB8BD6B6BD55}" presName="spVertical3" presStyleCnt="0"/>
      <dgm:spPr/>
    </dgm:pt>
    <dgm:pt modelId="{9CFBE7BC-203C-4AD9-8903-58AB08549D48}" type="pres">
      <dgm:prSet presAssocID="{CE5C8F1C-27A7-4097-B81C-075B7797F90F}" presName="padding2" presStyleCnt="0"/>
      <dgm:spPr/>
    </dgm:pt>
    <dgm:pt modelId="{FA04C05C-81CE-42A3-89E6-A9F5CA22DA26}" type="pres">
      <dgm:prSet presAssocID="{CE5C8F1C-27A7-4097-B81C-075B7797F90F}" presName="negArrow" presStyleCnt="0"/>
      <dgm:spPr/>
    </dgm:pt>
    <dgm:pt modelId="{C85EA6B6-4572-4B17-9AA7-2F28DEFFC5A7}" type="pres">
      <dgm:prSet presAssocID="{CE5C8F1C-27A7-4097-B81C-075B7797F90F}" presName="backgroundArrow" presStyleLbl="node1" presStyleIdx="0" presStyleCnt="1" custAng="0" custScaleX="90909" custScaleY="227628" custLinFactNeighborX="-1135" custLinFactNeighborY="-13363">
        <dgm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zh-CN" altLang="en-US"/>
        </a:p>
      </dgm:t>
    </dgm:pt>
  </dgm:ptLst>
  <dgm:cxnLst>
    <dgm:cxn modelId="{458BB699-56DB-4875-A24F-C6E0892F6AAB}" type="presOf" srcId="{46824653-1C69-40E0-A798-93BC4ED209AC}" destId="{4DFA6708-4AAD-40DB-8CB5-51A015227A78}" srcOrd="0" destOrd="0" presId="urn:microsoft.com/office/officeart/2005/8/layout/hProcess3"/>
    <dgm:cxn modelId="{DE73A3C5-CD8E-4196-8920-E3AE7BC77CD6}" type="presOf" srcId="{F91929F7-5BBD-4139-B11C-E2B15E7ABBE0}" destId="{DFA7FB26-AD3B-4FA1-8FED-F836DD539722}" srcOrd="0" destOrd="0" presId="urn:microsoft.com/office/officeart/2005/8/layout/hProcess3"/>
    <dgm:cxn modelId="{23CF8B5D-E6EC-4CAD-8B0F-605C0BDB04F2}" srcId="{CE5C8F1C-27A7-4097-B81C-075B7797F90F}" destId="{46824653-1C69-40E0-A798-93BC4ED209AC}" srcOrd="1" destOrd="0" parTransId="{D6901935-34B2-48BF-BD2E-7E32EBF6FB14}" sibTransId="{0F595627-1D8C-4118-A663-675B749FA125}"/>
    <dgm:cxn modelId="{02D9292A-62C5-47B8-8C72-5F2E7A36B09B}" srcId="{CE5C8F1C-27A7-4097-B81C-075B7797F90F}" destId="{F91929F7-5BBD-4139-B11C-E2B15E7ABBE0}" srcOrd="0" destOrd="0" parTransId="{07BE451E-632E-4474-91D1-0B68EFAEEFBF}" sibTransId="{C830FCD1-B534-41FF-B246-C0016785DAAF}"/>
    <dgm:cxn modelId="{085CCE68-4BB9-4170-B1F5-8E9107D0EC37}" type="presOf" srcId="{CE5C8F1C-27A7-4097-B81C-075B7797F90F}" destId="{2D59A98A-39B2-4DE5-A718-C594C970D024}" srcOrd="0" destOrd="0" presId="urn:microsoft.com/office/officeart/2005/8/layout/hProcess3"/>
    <dgm:cxn modelId="{03D799C7-77E9-4F9D-A739-6A0F97AB5034}" srcId="{CE5C8F1C-27A7-4097-B81C-075B7797F90F}" destId="{3DE39CCE-E371-4073-83E1-CB8BD6B6BD55}" srcOrd="2" destOrd="0" parTransId="{AB85DB0B-F54B-430C-82FE-386D6B3DEFAB}" sibTransId="{DD4A1185-360B-43CA-BC81-C1E53A0DC7D4}"/>
    <dgm:cxn modelId="{3BA6B6AA-C11C-4E47-BCE1-6A3F42C19F44}" type="presOf" srcId="{3DE39CCE-E371-4073-83E1-CB8BD6B6BD55}" destId="{D49FA0D9-772A-462B-99A2-145070D7AB3B}" srcOrd="0" destOrd="0" presId="urn:microsoft.com/office/officeart/2005/8/layout/hProcess3"/>
    <dgm:cxn modelId="{234D537A-680A-462B-8CAC-A0E7E9C61E29}" type="presParOf" srcId="{2D59A98A-39B2-4DE5-A718-C594C970D024}" destId="{EF9238EB-383E-41D3-9FBE-1DD24E09C9B2}" srcOrd="0" destOrd="0" presId="urn:microsoft.com/office/officeart/2005/8/layout/hProcess3"/>
    <dgm:cxn modelId="{06DE64FF-601A-4918-901A-11D10861777F}" type="presParOf" srcId="{2D59A98A-39B2-4DE5-A718-C594C970D024}" destId="{6671C92F-10DC-4C6F-BC08-4CB553AA1736}" srcOrd="1" destOrd="0" presId="urn:microsoft.com/office/officeart/2005/8/layout/hProcess3"/>
    <dgm:cxn modelId="{D5E9F92D-2729-4DED-8607-3674AF512A8F}" type="presParOf" srcId="{6671C92F-10DC-4C6F-BC08-4CB553AA1736}" destId="{8B1FBFA9-E3B7-4667-8BF9-5C0BC2348B6D}" srcOrd="0" destOrd="0" presId="urn:microsoft.com/office/officeart/2005/8/layout/hProcess3"/>
    <dgm:cxn modelId="{E31CAAB3-3AAE-44F7-8361-BAED09CDDAF5}" type="presParOf" srcId="{6671C92F-10DC-4C6F-BC08-4CB553AA1736}" destId="{F5977E90-93B3-4D20-A23A-CEAFE71F6A98}" srcOrd="1" destOrd="0" presId="urn:microsoft.com/office/officeart/2005/8/layout/hProcess3"/>
    <dgm:cxn modelId="{D203A2CF-338D-49A7-8D29-75451BFFE94D}" type="presParOf" srcId="{F5977E90-93B3-4D20-A23A-CEAFE71F6A98}" destId="{85BFF9DB-ABBE-475B-8571-E099CE46AE92}" srcOrd="0" destOrd="0" presId="urn:microsoft.com/office/officeart/2005/8/layout/hProcess3"/>
    <dgm:cxn modelId="{85B5362B-5C94-4F36-A519-9875D5A50B1E}" type="presParOf" srcId="{F5977E90-93B3-4D20-A23A-CEAFE71F6A98}" destId="{DFA7FB26-AD3B-4FA1-8FED-F836DD539722}" srcOrd="1" destOrd="0" presId="urn:microsoft.com/office/officeart/2005/8/layout/hProcess3"/>
    <dgm:cxn modelId="{9B673D11-30BE-41A5-8D16-E2372C5B399C}" type="presParOf" srcId="{F5977E90-93B3-4D20-A23A-CEAFE71F6A98}" destId="{BC77EC50-24D8-46C6-9204-B9DB5D6C0A51}" srcOrd="2" destOrd="0" presId="urn:microsoft.com/office/officeart/2005/8/layout/hProcess3"/>
    <dgm:cxn modelId="{622B8F79-7806-481A-A418-6980EFF4E576}" type="presParOf" srcId="{F5977E90-93B3-4D20-A23A-CEAFE71F6A98}" destId="{48F9E747-9412-4CF9-A19C-7B9AEC3DAC73}" srcOrd="3" destOrd="0" presId="urn:microsoft.com/office/officeart/2005/8/layout/hProcess3"/>
    <dgm:cxn modelId="{53C839EC-6113-45CC-976B-1FF0C91B1311}" type="presParOf" srcId="{6671C92F-10DC-4C6F-BC08-4CB553AA1736}" destId="{639E021E-D3AF-49E6-A523-9A7222378F3D}" srcOrd="2" destOrd="0" presId="urn:microsoft.com/office/officeart/2005/8/layout/hProcess3"/>
    <dgm:cxn modelId="{2AE9ED21-D7DA-478A-AD17-FAFEBA850F69}" type="presParOf" srcId="{6671C92F-10DC-4C6F-BC08-4CB553AA1736}" destId="{41DF6D71-F29A-4C7A-9226-9EF4A6A0B30F}" srcOrd="3" destOrd="0" presId="urn:microsoft.com/office/officeart/2005/8/layout/hProcess3"/>
    <dgm:cxn modelId="{B651AB61-4EEA-4A96-8388-DF4C48FA45AB}" type="presParOf" srcId="{41DF6D71-F29A-4C7A-9226-9EF4A6A0B30F}" destId="{9E4FEB1B-D8D6-449C-A431-6BAD4110965D}" srcOrd="0" destOrd="0" presId="urn:microsoft.com/office/officeart/2005/8/layout/hProcess3"/>
    <dgm:cxn modelId="{A0E00BB1-6BDE-4BEE-8FFF-389187757484}" type="presParOf" srcId="{41DF6D71-F29A-4C7A-9226-9EF4A6A0B30F}" destId="{4DFA6708-4AAD-40DB-8CB5-51A015227A78}" srcOrd="1" destOrd="0" presId="urn:microsoft.com/office/officeart/2005/8/layout/hProcess3"/>
    <dgm:cxn modelId="{48C3C8D6-16B7-41AB-904E-165AEBECB366}" type="presParOf" srcId="{41DF6D71-F29A-4C7A-9226-9EF4A6A0B30F}" destId="{02C4F469-7B84-4C98-A4FA-505A160686F6}" srcOrd="2" destOrd="0" presId="urn:microsoft.com/office/officeart/2005/8/layout/hProcess3"/>
    <dgm:cxn modelId="{915BFB0D-4503-4455-9C65-249A2956F1EF}" type="presParOf" srcId="{41DF6D71-F29A-4C7A-9226-9EF4A6A0B30F}" destId="{457A4E46-A48B-4DB9-B2F9-FB6275ECB894}" srcOrd="3" destOrd="0" presId="urn:microsoft.com/office/officeart/2005/8/layout/hProcess3"/>
    <dgm:cxn modelId="{1F8EBDA7-74D5-4658-BA96-7CDEBF130F67}" type="presParOf" srcId="{6671C92F-10DC-4C6F-BC08-4CB553AA1736}" destId="{C6340AB3-C261-4426-9A22-6BB167C32246}" srcOrd="4" destOrd="0" presId="urn:microsoft.com/office/officeart/2005/8/layout/hProcess3"/>
    <dgm:cxn modelId="{95F747E2-274B-4846-984E-E6BC9A7815B0}" type="presParOf" srcId="{6671C92F-10DC-4C6F-BC08-4CB553AA1736}" destId="{18BEEEED-BCD0-4A01-ADEE-8319045A2915}" srcOrd="5" destOrd="0" presId="urn:microsoft.com/office/officeart/2005/8/layout/hProcess3"/>
    <dgm:cxn modelId="{11ADDCA1-8F02-4FDF-8E99-64FD9E189683}" type="presParOf" srcId="{18BEEEED-BCD0-4A01-ADEE-8319045A2915}" destId="{749EE2C4-6307-4465-B41A-993B9547E92B}" srcOrd="0" destOrd="0" presId="urn:microsoft.com/office/officeart/2005/8/layout/hProcess3"/>
    <dgm:cxn modelId="{CDA5CF3B-1FA8-433F-BBB6-D12DEA00AB41}" type="presParOf" srcId="{18BEEEED-BCD0-4A01-ADEE-8319045A2915}" destId="{D49FA0D9-772A-462B-99A2-145070D7AB3B}" srcOrd="1" destOrd="0" presId="urn:microsoft.com/office/officeart/2005/8/layout/hProcess3"/>
    <dgm:cxn modelId="{85885620-D8C5-4684-BE34-39EB446FC263}" type="presParOf" srcId="{18BEEEED-BCD0-4A01-ADEE-8319045A2915}" destId="{686F86FA-6068-4014-89AC-ECF7ADBB61FB}" srcOrd="2" destOrd="0" presId="urn:microsoft.com/office/officeart/2005/8/layout/hProcess3"/>
    <dgm:cxn modelId="{E2144010-7AD9-49F2-A145-19C159EA72B2}" type="presParOf" srcId="{18BEEEED-BCD0-4A01-ADEE-8319045A2915}" destId="{976B2E2F-67E7-4A14-B58E-4C150D9E984F}" srcOrd="3" destOrd="0" presId="urn:microsoft.com/office/officeart/2005/8/layout/hProcess3"/>
    <dgm:cxn modelId="{CB5FF505-9E8E-4D34-8FC2-7D060E03AECF}" type="presParOf" srcId="{6671C92F-10DC-4C6F-BC08-4CB553AA1736}" destId="{9CFBE7BC-203C-4AD9-8903-58AB08549D48}" srcOrd="6" destOrd="0" presId="urn:microsoft.com/office/officeart/2005/8/layout/hProcess3"/>
    <dgm:cxn modelId="{685FB375-5277-4FCB-880D-BB5ECFAB9FDD}" type="presParOf" srcId="{6671C92F-10DC-4C6F-BC08-4CB553AA1736}" destId="{FA04C05C-81CE-42A3-89E6-A9F5CA22DA26}" srcOrd="7" destOrd="0" presId="urn:microsoft.com/office/officeart/2005/8/layout/hProcess3"/>
    <dgm:cxn modelId="{3F6C4987-9F34-4D60-A87C-FCE5D06FE8F7}" type="presParOf" srcId="{6671C92F-10DC-4C6F-BC08-4CB553AA1736}" destId="{C85EA6B6-4572-4B17-9AA7-2F28DEFFC5A7}" srcOrd="8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C36D85C-6BBB-464E-BB0C-CA8D87F3705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7D54C5ED-D894-49A4-BF37-0F5BD091B29D}">
      <dgm:prSet phldrT="[文本]"/>
      <dgm:spPr/>
      <dgm:t>
        <a:bodyPr/>
        <a:lstStyle/>
        <a:p>
          <a:r>
            <a:rPr lang="zh-CN" altLang="en-US" dirty="0" smtClean="0"/>
            <a:t>每个微服务可独立运行在自己的进程里</a:t>
          </a:r>
          <a:endParaRPr lang="zh-CN" altLang="en-US" dirty="0"/>
        </a:p>
      </dgm:t>
    </dgm:pt>
    <dgm:pt modelId="{06847CB0-AF36-4558-BF3D-5ED6F8EEFE54}" type="parTrans" cxnId="{607CC72B-010A-43A9-A9C3-7166F019B8C3}">
      <dgm:prSet/>
      <dgm:spPr/>
      <dgm:t>
        <a:bodyPr/>
        <a:lstStyle/>
        <a:p>
          <a:endParaRPr lang="zh-CN" altLang="en-US"/>
        </a:p>
      </dgm:t>
    </dgm:pt>
    <dgm:pt modelId="{8085D3D2-C61E-4B1F-B393-BCDBA396387B}" type="sibTrans" cxnId="{607CC72B-010A-43A9-A9C3-7166F019B8C3}">
      <dgm:prSet/>
      <dgm:spPr/>
      <dgm:t>
        <a:bodyPr/>
        <a:lstStyle/>
        <a:p>
          <a:endParaRPr lang="zh-CN" altLang="en-US"/>
        </a:p>
      </dgm:t>
    </dgm:pt>
    <dgm:pt modelId="{AE73D3C2-E75E-4090-9FCA-400BD229EC19}">
      <dgm:prSet phldrT="[文本]"/>
      <dgm:spPr/>
      <dgm:t>
        <a:bodyPr/>
        <a:lstStyle/>
        <a:p>
          <a:r>
            <a:rPr lang="zh-CN" altLang="en-US" dirty="0" smtClean="0"/>
            <a:t>一系列独立运行的微服务共同构建起整个系统</a:t>
          </a:r>
          <a:endParaRPr lang="zh-CN" altLang="en-US" dirty="0"/>
        </a:p>
      </dgm:t>
    </dgm:pt>
    <dgm:pt modelId="{9C20CCD2-28DC-4C5C-9C10-9F04504DB0F8}" type="parTrans" cxnId="{3875341F-DF90-451D-A861-C2D9BD1CFCC7}">
      <dgm:prSet/>
      <dgm:spPr/>
      <dgm:t>
        <a:bodyPr/>
        <a:lstStyle/>
        <a:p>
          <a:endParaRPr lang="zh-CN" altLang="en-US"/>
        </a:p>
      </dgm:t>
    </dgm:pt>
    <dgm:pt modelId="{795A9E6C-987C-4536-A3B2-6E2786210C57}" type="sibTrans" cxnId="{3875341F-DF90-451D-A861-C2D9BD1CFCC7}">
      <dgm:prSet/>
      <dgm:spPr/>
      <dgm:t>
        <a:bodyPr/>
        <a:lstStyle/>
        <a:p>
          <a:endParaRPr lang="zh-CN" altLang="en-US"/>
        </a:p>
      </dgm:t>
    </dgm:pt>
    <dgm:pt modelId="{2BEF3550-BF6F-456D-8AC7-9BB4C826EC2D}">
      <dgm:prSet phldrT="[文本]"/>
      <dgm:spPr/>
      <dgm:t>
        <a:bodyPr/>
        <a:lstStyle/>
        <a:p>
          <a:r>
            <a:rPr lang="zh-CN" altLang="en-US" dirty="0" smtClean="0"/>
            <a:t>每个服务为独立的业务开发，一个微服务完成某个</a:t>
          </a:r>
          <a:endParaRPr lang="en-US" altLang="zh-CN" dirty="0" smtClean="0"/>
        </a:p>
        <a:p>
          <a:r>
            <a:rPr lang="zh-CN" altLang="en-US" dirty="0" smtClean="0"/>
            <a:t>特定的功能，例如：用户注册、备案、挂牌、交易</a:t>
          </a:r>
          <a:endParaRPr lang="zh-CN" altLang="en-US" dirty="0"/>
        </a:p>
      </dgm:t>
    </dgm:pt>
    <dgm:pt modelId="{91ABB771-3654-45B7-88C0-8661A066B948}" type="parTrans" cxnId="{BD44BA52-5BD0-4B7C-87B6-D2467B9558DC}">
      <dgm:prSet/>
      <dgm:spPr/>
      <dgm:t>
        <a:bodyPr/>
        <a:lstStyle/>
        <a:p>
          <a:endParaRPr lang="zh-CN" altLang="en-US"/>
        </a:p>
      </dgm:t>
    </dgm:pt>
    <dgm:pt modelId="{6B176FD1-7DDE-4D66-B9E8-EC16CB079082}" type="sibTrans" cxnId="{BD44BA52-5BD0-4B7C-87B6-D2467B9558DC}">
      <dgm:prSet/>
      <dgm:spPr/>
      <dgm:t>
        <a:bodyPr/>
        <a:lstStyle/>
        <a:p>
          <a:endParaRPr lang="zh-CN" altLang="en-US"/>
        </a:p>
      </dgm:t>
    </dgm:pt>
    <dgm:pt modelId="{AAE5E658-21AA-44C9-BB0A-369B74F82437}">
      <dgm:prSet phldrT="[文本]"/>
      <dgm:spPr/>
      <dgm:t>
        <a:bodyPr/>
        <a:lstStyle/>
        <a:p>
          <a:r>
            <a:rPr lang="zh-CN" altLang="en-US" dirty="0" smtClean="0"/>
            <a:t>微服务之间通过轻量级的协议通信，例如：</a:t>
          </a:r>
          <a:r>
            <a:rPr lang="en-US" altLang="zh-CN" dirty="0" smtClean="0"/>
            <a:t>REST API</a:t>
          </a:r>
          <a:endParaRPr lang="zh-CN" altLang="en-US" dirty="0"/>
        </a:p>
      </dgm:t>
    </dgm:pt>
    <dgm:pt modelId="{BC70EBC8-63C7-4E7F-8AD9-2744EFAF0CB5}" type="parTrans" cxnId="{69734704-F33E-4D9D-8F48-3D9CE7335930}">
      <dgm:prSet/>
      <dgm:spPr/>
      <dgm:t>
        <a:bodyPr/>
        <a:lstStyle/>
        <a:p>
          <a:endParaRPr lang="zh-CN" altLang="en-US"/>
        </a:p>
      </dgm:t>
    </dgm:pt>
    <dgm:pt modelId="{9DEA0226-4D29-4649-B752-45801CAECE58}" type="sibTrans" cxnId="{69734704-F33E-4D9D-8F48-3D9CE7335930}">
      <dgm:prSet/>
      <dgm:spPr/>
      <dgm:t>
        <a:bodyPr/>
        <a:lstStyle/>
        <a:p>
          <a:endParaRPr lang="zh-CN" altLang="en-US"/>
        </a:p>
      </dgm:t>
    </dgm:pt>
    <dgm:pt modelId="{8E20BDC2-C36B-42C5-9092-38C5D0E258D9}" type="pres">
      <dgm:prSet presAssocID="{6C36D85C-6BBB-464E-BB0C-CA8D87F3705E}" presName="linear" presStyleCnt="0">
        <dgm:presLayoutVars>
          <dgm:dir/>
          <dgm:animLvl val="lvl"/>
          <dgm:resizeHandles val="exact"/>
        </dgm:presLayoutVars>
      </dgm:prSet>
      <dgm:spPr/>
    </dgm:pt>
    <dgm:pt modelId="{35F7BE8B-2C0D-4794-9225-9002A562A92D}" type="pres">
      <dgm:prSet presAssocID="{7D54C5ED-D894-49A4-BF37-0F5BD091B29D}" presName="parentLin" presStyleCnt="0"/>
      <dgm:spPr/>
    </dgm:pt>
    <dgm:pt modelId="{593CA8BE-2420-40A6-B483-38B0EEA5ECD1}" type="pres">
      <dgm:prSet presAssocID="{7D54C5ED-D894-49A4-BF37-0F5BD091B29D}" presName="parentLeftMargin" presStyleLbl="node1" presStyleIdx="0" presStyleCnt="4"/>
      <dgm:spPr/>
    </dgm:pt>
    <dgm:pt modelId="{82432886-CC89-4CC3-A6ED-241532501BAA}" type="pres">
      <dgm:prSet presAssocID="{7D54C5ED-D894-49A4-BF37-0F5BD091B29D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94FF766-7391-42A5-8F2E-002E56B04695}" type="pres">
      <dgm:prSet presAssocID="{7D54C5ED-D894-49A4-BF37-0F5BD091B29D}" presName="negativeSpace" presStyleCnt="0"/>
      <dgm:spPr/>
    </dgm:pt>
    <dgm:pt modelId="{5C20F531-4AFA-4318-A199-A761D72E7460}" type="pres">
      <dgm:prSet presAssocID="{7D54C5ED-D894-49A4-BF37-0F5BD091B29D}" presName="childText" presStyleLbl="conFgAcc1" presStyleIdx="0" presStyleCnt="4">
        <dgm:presLayoutVars>
          <dgm:bulletEnabled val="1"/>
        </dgm:presLayoutVars>
      </dgm:prSet>
      <dgm:spPr/>
    </dgm:pt>
    <dgm:pt modelId="{84C07358-3524-4F25-8FB4-8D03ED711E56}" type="pres">
      <dgm:prSet presAssocID="{8085D3D2-C61E-4B1F-B393-BCDBA396387B}" presName="spaceBetweenRectangles" presStyleCnt="0"/>
      <dgm:spPr/>
    </dgm:pt>
    <dgm:pt modelId="{CD4BA876-46BC-4DBF-AAA2-EB7872EF9451}" type="pres">
      <dgm:prSet presAssocID="{AE73D3C2-E75E-4090-9FCA-400BD229EC19}" presName="parentLin" presStyleCnt="0"/>
      <dgm:spPr/>
    </dgm:pt>
    <dgm:pt modelId="{5B3ADE2B-D06B-4908-ABC7-368EE2EADBEE}" type="pres">
      <dgm:prSet presAssocID="{AE73D3C2-E75E-4090-9FCA-400BD229EC19}" presName="parentLeftMargin" presStyleLbl="node1" presStyleIdx="0" presStyleCnt="4"/>
      <dgm:spPr/>
    </dgm:pt>
    <dgm:pt modelId="{0857DA43-3FA3-4C74-97C8-06AE2937502D}" type="pres">
      <dgm:prSet presAssocID="{AE73D3C2-E75E-4090-9FCA-400BD229EC19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3BE0E0-307A-49BC-A1EE-8357D22C242B}" type="pres">
      <dgm:prSet presAssocID="{AE73D3C2-E75E-4090-9FCA-400BD229EC19}" presName="negativeSpace" presStyleCnt="0"/>
      <dgm:spPr/>
    </dgm:pt>
    <dgm:pt modelId="{D2D94E38-1195-44DC-AC81-D988F70ECE85}" type="pres">
      <dgm:prSet presAssocID="{AE73D3C2-E75E-4090-9FCA-400BD229EC19}" presName="childText" presStyleLbl="conFgAcc1" presStyleIdx="1" presStyleCnt="4">
        <dgm:presLayoutVars>
          <dgm:bulletEnabled val="1"/>
        </dgm:presLayoutVars>
      </dgm:prSet>
      <dgm:spPr/>
    </dgm:pt>
    <dgm:pt modelId="{4F044DF7-D375-40D7-954B-6BB70A378246}" type="pres">
      <dgm:prSet presAssocID="{795A9E6C-987C-4536-A3B2-6E2786210C57}" presName="spaceBetweenRectangles" presStyleCnt="0"/>
      <dgm:spPr/>
    </dgm:pt>
    <dgm:pt modelId="{276332CA-B59B-47CD-8FA4-F37BB813113A}" type="pres">
      <dgm:prSet presAssocID="{2BEF3550-BF6F-456D-8AC7-9BB4C826EC2D}" presName="parentLin" presStyleCnt="0"/>
      <dgm:spPr/>
    </dgm:pt>
    <dgm:pt modelId="{4C01FC7E-90C8-4F4C-A6FA-6FAA45C8219F}" type="pres">
      <dgm:prSet presAssocID="{2BEF3550-BF6F-456D-8AC7-9BB4C826EC2D}" presName="parentLeftMargin" presStyleLbl="node1" presStyleIdx="1" presStyleCnt="4"/>
      <dgm:spPr/>
    </dgm:pt>
    <dgm:pt modelId="{BA173C53-0A60-449E-8592-1DEC1351C65A}" type="pres">
      <dgm:prSet presAssocID="{2BEF3550-BF6F-456D-8AC7-9BB4C826EC2D}" presName="parentText" presStyleLbl="node1" presStyleIdx="2" presStyleCnt="4" custScaleY="161702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24D8EE3-CCDC-4824-9514-7D1418CD6FA2}" type="pres">
      <dgm:prSet presAssocID="{2BEF3550-BF6F-456D-8AC7-9BB4C826EC2D}" presName="negativeSpace" presStyleCnt="0"/>
      <dgm:spPr/>
    </dgm:pt>
    <dgm:pt modelId="{064A0A66-0402-4E8D-81FF-3838A7775441}" type="pres">
      <dgm:prSet presAssocID="{2BEF3550-BF6F-456D-8AC7-9BB4C826EC2D}" presName="childText" presStyleLbl="conFgAcc1" presStyleIdx="2" presStyleCnt="4">
        <dgm:presLayoutVars>
          <dgm:bulletEnabled val="1"/>
        </dgm:presLayoutVars>
      </dgm:prSet>
      <dgm:spPr/>
    </dgm:pt>
    <dgm:pt modelId="{F6989B69-4CBC-4989-A8E5-A3F473635683}" type="pres">
      <dgm:prSet presAssocID="{6B176FD1-7DDE-4D66-B9E8-EC16CB079082}" presName="spaceBetweenRectangles" presStyleCnt="0"/>
      <dgm:spPr/>
    </dgm:pt>
    <dgm:pt modelId="{F45432A7-E028-44A4-A473-4688E8113654}" type="pres">
      <dgm:prSet presAssocID="{AAE5E658-21AA-44C9-BB0A-369B74F82437}" presName="parentLin" presStyleCnt="0"/>
      <dgm:spPr/>
    </dgm:pt>
    <dgm:pt modelId="{A6D544F5-401A-4A29-8506-C6068E3B65B2}" type="pres">
      <dgm:prSet presAssocID="{AAE5E658-21AA-44C9-BB0A-369B74F82437}" presName="parentLeftMargin" presStyleLbl="node1" presStyleIdx="2" presStyleCnt="4"/>
      <dgm:spPr/>
    </dgm:pt>
    <dgm:pt modelId="{C451ABA3-4849-4FB9-8069-EF9CF240EB3F}" type="pres">
      <dgm:prSet presAssocID="{AAE5E658-21AA-44C9-BB0A-369B74F82437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73458A3-9E4B-42EF-9FAF-18E5C55A8D57}" type="pres">
      <dgm:prSet presAssocID="{AAE5E658-21AA-44C9-BB0A-369B74F82437}" presName="negativeSpace" presStyleCnt="0"/>
      <dgm:spPr/>
    </dgm:pt>
    <dgm:pt modelId="{4E06BE61-B350-4E8F-A3ED-AD9BA6BCDE77}" type="pres">
      <dgm:prSet presAssocID="{AAE5E658-21AA-44C9-BB0A-369B74F82437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BD44BA52-5BD0-4B7C-87B6-D2467B9558DC}" srcId="{6C36D85C-6BBB-464E-BB0C-CA8D87F3705E}" destId="{2BEF3550-BF6F-456D-8AC7-9BB4C826EC2D}" srcOrd="2" destOrd="0" parTransId="{91ABB771-3654-45B7-88C0-8661A066B948}" sibTransId="{6B176FD1-7DDE-4D66-B9E8-EC16CB079082}"/>
    <dgm:cxn modelId="{CA9E06D4-16DF-4C06-9DF5-022BF8B9C386}" type="presOf" srcId="{AAE5E658-21AA-44C9-BB0A-369B74F82437}" destId="{C451ABA3-4849-4FB9-8069-EF9CF240EB3F}" srcOrd="1" destOrd="0" presId="urn:microsoft.com/office/officeart/2005/8/layout/list1"/>
    <dgm:cxn modelId="{58BC97D8-06D6-43F0-81E3-4D850A25A2DC}" type="presOf" srcId="{6C36D85C-6BBB-464E-BB0C-CA8D87F3705E}" destId="{8E20BDC2-C36B-42C5-9092-38C5D0E258D9}" srcOrd="0" destOrd="0" presId="urn:microsoft.com/office/officeart/2005/8/layout/list1"/>
    <dgm:cxn modelId="{B91ABDBD-5E77-4F2F-A8C1-60FFFE31D0E4}" type="presOf" srcId="{AAE5E658-21AA-44C9-BB0A-369B74F82437}" destId="{A6D544F5-401A-4A29-8506-C6068E3B65B2}" srcOrd="0" destOrd="0" presId="urn:microsoft.com/office/officeart/2005/8/layout/list1"/>
    <dgm:cxn modelId="{147623D7-1F52-4E95-B33B-2C6C0AAAEA47}" type="presOf" srcId="{7D54C5ED-D894-49A4-BF37-0F5BD091B29D}" destId="{82432886-CC89-4CC3-A6ED-241532501BAA}" srcOrd="1" destOrd="0" presId="urn:microsoft.com/office/officeart/2005/8/layout/list1"/>
    <dgm:cxn modelId="{3875341F-DF90-451D-A861-C2D9BD1CFCC7}" srcId="{6C36D85C-6BBB-464E-BB0C-CA8D87F3705E}" destId="{AE73D3C2-E75E-4090-9FCA-400BD229EC19}" srcOrd="1" destOrd="0" parTransId="{9C20CCD2-28DC-4C5C-9C10-9F04504DB0F8}" sibTransId="{795A9E6C-987C-4536-A3B2-6E2786210C57}"/>
    <dgm:cxn modelId="{516F25A9-FEF4-4631-881E-1EC6C090B58F}" type="presOf" srcId="{AE73D3C2-E75E-4090-9FCA-400BD229EC19}" destId="{5B3ADE2B-D06B-4908-ABC7-368EE2EADBEE}" srcOrd="0" destOrd="0" presId="urn:microsoft.com/office/officeart/2005/8/layout/list1"/>
    <dgm:cxn modelId="{69734704-F33E-4D9D-8F48-3D9CE7335930}" srcId="{6C36D85C-6BBB-464E-BB0C-CA8D87F3705E}" destId="{AAE5E658-21AA-44C9-BB0A-369B74F82437}" srcOrd="3" destOrd="0" parTransId="{BC70EBC8-63C7-4E7F-8AD9-2744EFAF0CB5}" sibTransId="{9DEA0226-4D29-4649-B752-45801CAECE58}"/>
    <dgm:cxn modelId="{607CC72B-010A-43A9-A9C3-7166F019B8C3}" srcId="{6C36D85C-6BBB-464E-BB0C-CA8D87F3705E}" destId="{7D54C5ED-D894-49A4-BF37-0F5BD091B29D}" srcOrd="0" destOrd="0" parTransId="{06847CB0-AF36-4558-BF3D-5ED6F8EEFE54}" sibTransId="{8085D3D2-C61E-4B1F-B393-BCDBA396387B}"/>
    <dgm:cxn modelId="{F0087643-FD6E-4376-B55D-30A719B48CB4}" type="presOf" srcId="{7D54C5ED-D894-49A4-BF37-0F5BD091B29D}" destId="{593CA8BE-2420-40A6-B483-38B0EEA5ECD1}" srcOrd="0" destOrd="0" presId="urn:microsoft.com/office/officeart/2005/8/layout/list1"/>
    <dgm:cxn modelId="{9C02DAA0-B284-4188-BEE1-C4577E769035}" type="presOf" srcId="{2BEF3550-BF6F-456D-8AC7-9BB4C826EC2D}" destId="{BA173C53-0A60-449E-8592-1DEC1351C65A}" srcOrd="1" destOrd="0" presId="urn:microsoft.com/office/officeart/2005/8/layout/list1"/>
    <dgm:cxn modelId="{C70B32FB-84ED-495D-BA25-D9EF3F1B8CE8}" type="presOf" srcId="{AE73D3C2-E75E-4090-9FCA-400BD229EC19}" destId="{0857DA43-3FA3-4C74-97C8-06AE2937502D}" srcOrd="1" destOrd="0" presId="urn:microsoft.com/office/officeart/2005/8/layout/list1"/>
    <dgm:cxn modelId="{C46BBB4B-B861-486A-A64F-666B38A087A1}" type="presOf" srcId="{2BEF3550-BF6F-456D-8AC7-9BB4C826EC2D}" destId="{4C01FC7E-90C8-4F4C-A6FA-6FAA45C8219F}" srcOrd="0" destOrd="0" presId="urn:microsoft.com/office/officeart/2005/8/layout/list1"/>
    <dgm:cxn modelId="{118636D5-F88E-4D03-9266-E13E86B7C0A3}" type="presParOf" srcId="{8E20BDC2-C36B-42C5-9092-38C5D0E258D9}" destId="{35F7BE8B-2C0D-4794-9225-9002A562A92D}" srcOrd="0" destOrd="0" presId="urn:microsoft.com/office/officeart/2005/8/layout/list1"/>
    <dgm:cxn modelId="{83BFEF1E-0D06-4138-B2D6-D355E7DE8563}" type="presParOf" srcId="{35F7BE8B-2C0D-4794-9225-9002A562A92D}" destId="{593CA8BE-2420-40A6-B483-38B0EEA5ECD1}" srcOrd="0" destOrd="0" presId="urn:microsoft.com/office/officeart/2005/8/layout/list1"/>
    <dgm:cxn modelId="{53A21ED0-69A9-4BEC-8859-CA1F1BDF4CDA}" type="presParOf" srcId="{35F7BE8B-2C0D-4794-9225-9002A562A92D}" destId="{82432886-CC89-4CC3-A6ED-241532501BAA}" srcOrd="1" destOrd="0" presId="urn:microsoft.com/office/officeart/2005/8/layout/list1"/>
    <dgm:cxn modelId="{AEE92960-8DBB-42EE-AC81-6F8D7EF3AE86}" type="presParOf" srcId="{8E20BDC2-C36B-42C5-9092-38C5D0E258D9}" destId="{594FF766-7391-42A5-8F2E-002E56B04695}" srcOrd="1" destOrd="0" presId="urn:microsoft.com/office/officeart/2005/8/layout/list1"/>
    <dgm:cxn modelId="{A9EEC6CC-F07C-4C8F-B176-B9689FF6ED60}" type="presParOf" srcId="{8E20BDC2-C36B-42C5-9092-38C5D0E258D9}" destId="{5C20F531-4AFA-4318-A199-A761D72E7460}" srcOrd="2" destOrd="0" presId="urn:microsoft.com/office/officeart/2005/8/layout/list1"/>
    <dgm:cxn modelId="{DD839E5A-7E2F-475F-B953-AF4BD6FF2F56}" type="presParOf" srcId="{8E20BDC2-C36B-42C5-9092-38C5D0E258D9}" destId="{84C07358-3524-4F25-8FB4-8D03ED711E56}" srcOrd="3" destOrd="0" presId="urn:microsoft.com/office/officeart/2005/8/layout/list1"/>
    <dgm:cxn modelId="{7773F65E-47DD-47BF-AA2F-E7BAFEC6F0FA}" type="presParOf" srcId="{8E20BDC2-C36B-42C5-9092-38C5D0E258D9}" destId="{CD4BA876-46BC-4DBF-AAA2-EB7872EF9451}" srcOrd="4" destOrd="0" presId="urn:microsoft.com/office/officeart/2005/8/layout/list1"/>
    <dgm:cxn modelId="{B3FC61C1-37CB-4B6B-8179-03F0E794D1EB}" type="presParOf" srcId="{CD4BA876-46BC-4DBF-AAA2-EB7872EF9451}" destId="{5B3ADE2B-D06B-4908-ABC7-368EE2EADBEE}" srcOrd="0" destOrd="0" presId="urn:microsoft.com/office/officeart/2005/8/layout/list1"/>
    <dgm:cxn modelId="{FF7E3A59-4D72-49C2-8CE8-1B8B0634F126}" type="presParOf" srcId="{CD4BA876-46BC-4DBF-AAA2-EB7872EF9451}" destId="{0857DA43-3FA3-4C74-97C8-06AE2937502D}" srcOrd="1" destOrd="0" presId="urn:microsoft.com/office/officeart/2005/8/layout/list1"/>
    <dgm:cxn modelId="{10C94B0B-FF84-4A44-ACBC-A8E6317FD8CF}" type="presParOf" srcId="{8E20BDC2-C36B-42C5-9092-38C5D0E258D9}" destId="{213BE0E0-307A-49BC-A1EE-8357D22C242B}" srcOrd="5" destOrd="0" presId="urn:microsoft.com/office/officeart/2005/8/layout/list1"/>
    <dgm:cxn modelId="{8EC1A288-FC25-4FFB-8A43-B6481F0EFA02}" type="presParOf" srcId="{8E20BDC2-C36B-42C5-9092-38C5D0E258D9}" destId="{D2D94E38-1195-44DC-AC81-D988F70ECE85}" srcOrd="6" destOrd="0" presId="urn:microsoft.com/office/officeart/2005/8/layout/list1"/>
    <dgm:cxn modelId="{6322A44D-F06B-4807-92FF-1CA2591905EA}" type="presParOf" srcId="{8E20BDC2-C36B-42C5-9092-38C5D0E258D9}" destId="{4F044DF7-D375-40D7-954B-6BB70A378246}" srcOrd="7" destOrd="0" presId="urn:microsoft.com/office/officeart/2005/8/layout/list1"/>
    <dgm:cxn modelId="{050A64DA-EE1B-49EF-96A1-40F696C07858}" type="presParOf" srcId="{8E20BDC2-C36B-42C5-9092-38C5D0E258D9}" destId="{276332CA-B59B-47CD-8FA4-F37BB813113A}" srcOrd="8" destOrd="0" presId="urn:microsoft.com/office/officeart/2005/8/layout/list1"/>
    <dgm:cxn modelId="{A2AF5B6D-4F69-4EAF-86C6-C6EA5A1C0030}" type="presParOf" srcId="{276332CA-B59B-47CD-8FA4-F37BB813113A}" destId="{4C01FC7E-90C8-4F4C-A6FA-6FAA45C8219F}" srcOrd="0" destOrd="0" presId="urn:microsoft.com/office/officeart/2005/8/layout/list1"/>
    <dgm:cxn modelId="{DD48E5F4-5640-4BAD-8676-8AEFCD13775A}" type="presParOf" srcId="{276332CA-B59B-47CD-8FA4-F37BB813113A}" destId="{BA173C53-0A60-449E-8592-1DEC1351C65A}" srcOrd="1" destOrd="0" presId="urn:microsoft.com/office/officeart/2005/8/layout/list1"/>
    <dgm:cxn modelId="{BA24639A-787D-443C-9A91-5A483AFA6CDC}" type="presParOf" srcId="{8E20BDC2-C36B-42C5-9092-38C5D0E258D9}" destId="{524D8EE3-CCDC-4824-9514-7D1418CD6FA2}" srcOrd="9" destOrd="0" presId="urn:microsoft.com/office/officeart/2005/8/layout/list1"/>
    <dgm:cxn modelId="{A61C38D7-4255-49DA-A930-70E7666CE690}" type="presParOf" srcId="{8E20BDC2-C36B-42C5-9092-38C5D0E258D9}" destId="{064A0A66-0402-4E8D-81FF-3838A7775441}" srcOrd="10" destOrd="0" presId="urn:microsoft.com/office/officeart/2005/8/layout/list1"/>
    <dgm:cxn modelId="{75C6B192-0021-4184-A5E6-D6053ACAF0D9}" type="presParOf" srcId="{8E20BDC2-C36B-42C5-9092-38C5D0E258D9}" destId="{F6989B69-4CBC-4989-A8E5-A3F473635683}" srcOrd="11" destOrd="0" presId="urn:microsoft.com/office/officeart/2005/8/layout/list1"/>
    <dgm:cxn modelId="{311E4BAF-85E3-44BA-9D90-4252B682C8FD}" type="presParOf" srcId="{8E20BDC2-C36B-42C5-9092-38C5D0E258D9}" destId="{F45432A7-E028-44A4-A473-4688E8113654}" srcOrd="12" destOrd="0" presId="urn:microsoft.com/office/officeart/2005/8/layout/list1"/>
    <dgm:cxn modelId="{15EDE7E8-EB0F-48B2-8325-2FEE6ACDF83F}" type="presParOf" srcId="{F45432A7-E028-44A4-A473-4688E8113654}" destId="{A6D544F5-401A-4A29-8506-C6068E3B65B2}" srcOrd="0" destOrd="0" presId="urn:microsoft.com/office/officeart/2005/8/layout/list1"/>
    <dgm:cxn modelId="{BC2C1B60-B5DC-4E33-AA02-5C7171936CF1}" type="presParOf" srcId="{F45432A7-E028-44A4-A473-4688E8113654}" destId="{C451ABA3-4849-4FB9-8069-EF9CF240EB3F}" srcOrd="1" destOrd="0" presId="urn:microsoft.com/office/officeart/2005/8/layout/list1"/>
    <dgm:cxn modelId="{D3E5AF2C-1D1B-4E35-832A-F82C05F1E238}" type="presParOf" srcId="{8E20BDC2-C36B-42C5-9092-38C5D0E258D9}" destId="{773458A3-9E4B-42EF-9FAF-18E5C55A8D57}" srcOrd="13" destOrd="0" presId="urn:microsoft.com/office/officeart/2005/8/layout/list1"/>
    <dgm:cxn modelId="{707B9DE4-BEF2-43DB-BCA4-14629587AE70}" type="presParOf" srcId="{8E20BDC2-C36B-42C5-9092-38C5D0E258D9}" destId="{4E06BE61-B350-4E8F-A3ED-AD9BA6BCDE77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C36D85C-6BBB-464E-BB0C-CA8D87F3705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7D54C5ED-D894-49A4-BF37-0F5BD091B29D}">
      <dgm:prSet phldrT="[文本]"/>
      <dgm:spPr/>
      <dgm:t>
        <a:bodyPr/>
        <a:lstStyle/>
        <a:p>
          <a:r>
            <a:rPr lang="zh-CN" altLang="en-US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局部修改容易部署</a:t>
          </a:r>
          <a:endParaRPr lang="zh-CN" altLang="en-US" dirty="0">
            <a:solidFill>
              <a:schemeClr val="accent4">
                <a:lumMod val="60000"/>
                <a:lumOff val="40000"/>
              </a:schemeClr>
            </a:solidFill>
          </a:endParaRPr>
        </a:p>
      </dgm:t>
    </dgm:pt>
    <dgm:pt modelId="{06847CB0-AF36-4558-BF3D-5ED6F8EEFE54}" type="parTrans" cxnId="{607CC72B-010A-43A9-A9C3-7166F019B8C3}">
      <dgm:prSet/>
      <dgm:spPr/>
      <dgm:t>
        <a:bodyPr/>
        <a:lstStyle/>
        <a:p>
          <a:endParaRPr lang="zh-CN" altLang="en-US"/>
        </a:p>
      </dgm:t>
    </dgm:pt>
    <dgm:pt modelId="{8085D3D2-C61E-4B1F-B393-BCDBA396387B}" type="sibTrans" cxnId="{607CC72B-010A-43A9-A9C3-7166F019B8C3}">
      <dgm:prSet/>
      <dgm:spPr/>
      <dgm:t>
        <a:bodyPr/>
        <a:lstStyle/>
        <a:p>
          <a:endParaRPr lang="zh-CN" altLang="en-US"/>
        </a:p>
      </dgm:t>
    </dgm:pt>
    <dgm:pt modelId="{22EE68E9-C08B-40CC-B424-BA1E45B37950}">
      <dgm:prSet phldrT="[文本]"/>
      <dgm:spPr/>
      <dgm:t>
        <a:bodyPr/>
        <a:lstStyle/>
        <a:p>
          <a:r>
            <a:rPr lang="zh-CN" altLang="en-US" dirty="0" smtClean="0">
              <a:solidFill>
                <a:schemeClr val="accent4">
                  <a:lumMod val="40000"/>
                  <a:lumOff val="60000"/>
                </a:schemeClr>
              </a:solidFill>
            </a:rPr>
            <a:t>按需伸缩、易于扩展、灵活组合</a:t>
          </a:r>
          <a:endParaRPr lang="zh-CN" altLang="en-US" dirty="0">
            <a:solidFill>
              <a:schemeClr val="accent4">
                <a:lumMod val="40000"/>
                <a:lumOff val="60000"/>
              </a:schemeClr>
            </a:solidFill>
          </a:endParaRPr>
        </a:p>
      </dgm:t>
    </dgm:pt>
    <dgm:pt modelId="{832119A8-2650-4106-A092-6FAF005D644E}" type="parTrans" cxnId="{DCB18992-B6CE-48D2-ACBC-1DA07367459C}">
      <dgm:prSet/>
      <dgm:spPr/>
      <dgm:t>
        <a:bodyPr/>
        <a:lstStyle/>
        <a:p>
          <a:endParaRPr lang="zh-CN" altLang="en-US"/>
        </a:p>
      </dgm:t>
    </dgm:pt>
    <dgm:pt modelId="{0033D999-3EC4-4BBE-A684-508FC2E97CFE}" type="sibTrans" cxnId="{DCB18992-B6CE-48D2-ACBC-1DA07367459C}">
      <dgm:prSet/>
      <dgm:spPr/>
      <dgm:t>
        <a:bodyPr/>
        <a:lstStyle/>
        <a:p>
          <a:endParaRPr lang="zh-CN" altLang="en-US"/>
        </a:p>
      </dgm:t>
    </dgm:pt>
    <dgm:pt modelId="{ABE2BFCD-CD04-4666-AEA9-432EA9FDB928}">
      <dgm:prSet phldrT="[文本]"/>
      <dgm:spPr/>
      <dgm:t>
        <a:bodyPr/>
        <a:lstStyle/>
        <a:p>
          <a:r>
            <a:rPr lang="en-US" altLang="zh-CN" dirty="0" smtClean="0"/>
            <a:t>DevOps </a:t>
          </a:r>
          <a:r>
            <a:rPr lang="zh-CN" altLang="en-US" dirty="0" smtClean="0"/>
            <a:t>文化引入</a:t>
          </a:r>
          <a:endParaRPr lang="zh-CN" altLang="en-US" dirty="0"/>
        </a:p>
      </dgm:t>
    </dgm:pt>
    <dgm:pt modelId="{8577436C-29C4-43E9-A928-9851F0099909}" type="parTrans" cxnId="{70E3DA89-A838-494A-A689-FF80B70BF5BA}">
      <dgm:prSet/>
      <dgm:spPr/>
      <dgm:t>
        <a:bodyPr/>
        <a:lstStyle/>
        <a:p>
          <a:endParaRPr lang="zh-CN" altLang="en-US"/>
        </a:p>
      </dgm:t>
    </dgm:pt>
    <dgm:pt modelId="{109CCE85-1D1C-4C7F-A9BD-5DA6DEC5BEE0}" type="sibTrans" cxnId="{70E3DA89-A838-494A-A689-FF80B70BF5BA}">
      <dgm:prSet/>
      <dgm:spPr/>
      <dgm:t>
        <a:bodyPr/>
        <a:lstStyle/>
        <a:p>
          <a:endParaRPr lang="zh-CN" altLang="en-US"/>
        </a:p>
      </dgm:t>
    </dgm:pt>
    <dgm:pt modelId="{448426D1-AF41-4AB3-970D-CA48C3C2FC6E}">
      <dgm:prSet phldrT="[文本]"/>
      <dgm:spPr/>
      <dgm:t>
        <a:bodyPr/>
        <a:lstStyle/>
        <a:p>
          <a:r>
            <a:rPr lang="zh-CN" altLang="en-US" dirty="0" smtClean="0">
              <a:solidFill>
                <a:schemeClr val="accent4">
                  <a:lumMod val="40000"/>
                  <a:lumOff val="60000"/>
                </a:schemeClr>
              </a:solidFill>
            </a:rPr>
            <a:t>易于开发和维护，团队开发效率高</a:t>
          </a:r>
          <a:endParaRPr lang="zh-CN" altLang="en-US" dirty="0">
            <a:solidFill>
              <a:schemeClr val="accent4">
                <a:lumMod val="40000"/>
                <a:lumOff val="60000"/>
              </a:schemeClr>
            </a:solidFill>
          </a:endParaRPr>
        </a:p>
      </dgm:t>
    </dgm:pt>
    <dgm:pt modelId="{DBE55A7D-3BCB-4B0F-9A2C-B5A58253F5B0}" type="parTrans" cxnId="{0616CFB9-5BCF-4A25-8047-A68E4B67873E}">
      <dgm:prSet/>
      <dgm:spPr/>
      <dgm:t>
        <a:bodyPr/>
        <a:lstStyle/>
        <a:p>
          <a:endParaRPr lang="zh-CN" altLang="en-US"/>
        </a:p>
      </dgm:t>
    </dgm:pt>
    <dgm:pt modelId="{90606FAA-74EA-4EDF-AB37-DC6D61210E0C}" type="sibTrans" cxnId="{0616CFB9-5BCF-4A25-8047-A68E4B67873E}">
      <dgm:prSet/>
      <dgm:spPr/>
      <dgm:t>
        <a:bodyPr/>
        <a:lstStyle/>
        <a:p>
          <a:endParaRPr lang="zh-CN" altLang="en-US"/>
        </a:p>
      </dgm:t>
    </dgm:pt>
    <dgm:pt modelId="{FC28B018-0CEC-47F0-8139-7D9720D2167C}">
      <dgm:prSet phldrT="[文本]"/>
      <dgm:spPr/>
      <dgm:t>
        <a:bodyPr/>
        <a:lstStyle/>
        <a:p>
          <a:r>
            <a:rPr lang="zh-CN" altLang="en-US" smtClean="0"/>
            <a:t>启动快速</a:t>
          </a:r>
          <a:endParaRPr lang="zh-CN" altLang="en-US" dirty="0"/>
        </a:p>
      </dgm:t>
    </dgm:pt>
    <dgm:pt modelId="{0D32F505-A8F8-4402-ADA7-1403B5D2545C}" type="parTrans" cxnId="{D6BDD4CF-4417-4536-94C4-F9172199B3AE}">
      <dgm:prSet/>
      <dgm:spPr/>
      <dgm:t>
        <a:bodyPr/>
        <a:lstStyle/>
        <a:p>
          <a:endParaRPr lang="zh-CN" altLang="en-US"/>
        </a:p>
      </dgm:t>
    </dgm:pt>
    <dgm:pt modelId="{2815DBF2-1499-4331-806B-80669C6649C2}" type="sibTrans" cxnId="{D6BDD4CF-4417-4536-94C4-F9172199B3AE}">
      <dgm:prSet/>
      <dgm:spPr/>
      <dgm:t>
        <a:bodyPr/>
        <a:lstStyle/>
        <a:p>
          <a:endParaRPr lang="zh-CN" altLang="en-US"/>
        </a:p>
      </dgm:t>
    </dgm:pt>
    <dgm:pt modelId="{88FC9DC8-DE43-401E-A767-972EB2919D65}">
      <dgm:prSet phldrT="[文本]"/>
      <dgm:spPr/>
      <dgm:t>
        <a:bodyPr/>
        <a:lstStyle/>
        <a:p>
          <a:r>
            <a:rPr lang="zh-CN" altLang="en-US" smtClean="0"/>
            <a:t>技术栈不受限制</a:t>
          </a:r>
          <a:endParaRPr lang="zh-CN" altLang="en-US" dirty="0"/>
        </a:p>
      </dgm:t>
    </dgm:pt>
    <dgm:pt modelId="{D8473347-53AF-4224-B87C-B5291396BEA3}" type="parTrans" cxnId="{E802FB6E-4EB1-450E-AA19-D417B7B55311}">
      <dgm:prSet/>
      <dgm:spPr/>
      <dgm:t>
        <a:bodyPr/>
        <a:lstStyle/>
        <a:p>
          <a:endParaRPr lang="zh-CN" altLang="en-US"/>
        </a:p>
      </dgm:t>
    </dgm:pt>
    <dgm:pt modelId="{F1AFAFCB-1700-48FE-A956-E9171BD4AFAC}" type="sibTrans" cxnId="{E802FB6E-4EB1-450E-AA19-D417B7B55311}">
      <dgm:prSet/>
      <dgm:spPr/>
      <dgm:t>
        <a:bodyPr/>
        <a:lstStyle/>
        <a:p>
          <a:endParaRPr lang="zh-CN" altLang="en-US"/>
        </a:p>
      </dgm:t>
    </dgm:pt>
    <dgm:pt modelId="{8E20BDC2-C36B-42C5-9092-38C5D0E258D9}" type="pres">
      <dgm:prSet presAssocID="{6C36D85C-6BBB-464E-BB0C-CA8D87F3705E}" presName="linear" presStyleCnt="0">
        <dgm:presLayoutVars>
          <dgm:dir/>
          <dgm:animLvl val="lvl"/>
          <dgm:resizeHandles val="exact"/>
        </dgm:presLayoutVars>
      </dgm:prSet>
      <dgm:spPr/>
    </dgm:pt>
    <dgm:pt modelId="{35F7BE8B-2C0D-4794-9225-9002A562A92D}" type="pres">
      <dgm:prSet presAssocID="{7D54C5ED-D894-49A4-BF37-0F5BD091B29D}" presName="parentLin" presStyleCnt="0"/>
      <dgm:spPr/>
    </dgm:pt>
    <dgm:pt modelId="{593CA8BE-2420-40A6-B483-38B0EEA5ECD1}" type="pres">
      <dgm:prSet presAssocID="{7D54C5ED-D894-49A4-BF37-0F5BD091B29D}" presName="parentLeftMargin" presStyleLbl="node1" presStyleIdx="0" presStyleCnt="6"/>
      <dgm:spPr/>
    </dgm:pt>
    <dgm:pt modelId="{82432886-CC89-4CC3-A6ED-241532501BAA}" type="pres">
      <dgm:prSet presAssocID="{7D54C5ED-D894-49A4-BF37-0F5BD091B29D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94FF766-7391-42A5-8F2E-002E56B04695}" type="pres">
      <dgm:prSet presAssocID="{7D54C5ED-D894-49A4-BF37-0F5BD091B29D}" presName="negativeSpace" presStyleCnt="0"/>
      <dgm:spPr/>
    </dgm:pt>
    <dgm:pt modelId="{5C20F531-4AFA-4318-A199-A761D72E7460}" type="pres">
      <dgm:prSet presAssocID="{7D54C5ED-D894-49A4-BF37-0F5BD091B29D}" presName="childText" presStyleLbl="conFgAcc1" presStyleIdx="0" presStyleCnt="6">
        <dgm:presLayoutVars>
          <dgm:bulletEnabled val="1"/>
        </dgm:presLayoutVars>
      </dgm:prSet>
      <dgm:spPr/>
    </dgm:pt>
    <dgm:pt modelId="{84C07358-3524-4F25-8FB4-8D03ED711E56}" type="pres">
      <dgm:prSet presAssocID="{8085D3D2-C61E-4B1F-B393-BCDBA396387B}" presName="spaceBetweenRectangles" presStyleCnt="0"/>
      <dgm:spPr/>
    </dgm:pt>
    <dgm:pt modelId="{D507EB91-C76A-4F58-BF12-5AD5689C5F4C}" type="pres">
      <dgm:prSet presAssocID="{448426D1-AF41-4AB3-970D-CA48C3C2FC6E}" presName="parentLin" presStyleCnt="0"/>
      <dgm:spPr/>
    </dgm:pt>
    <dgm:pt modelId="{26E9701E-7E39-4432-AB9B-3B8496127B5F}" type="pres">
      <dgm:prSet presAssocID="{448426D1-AF41-4AB3-970D-CA48C3C2FC6E}" presName="parentLeftMargin" presStyleLbl="node1" presStyleIdx="0" presStyleCnt="6"/>
      <dgm:spPr/>
    </dgm:pt>
    <dgm:pt modelId="{5EFC19C5-DD27-4AF8-8C02-9E018EC8B84A}" type="pres">
      <dgm:prSet presAssocID="{448426D1-AF41-4AB3-970D-CA48C3C2FC6E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BACC0FC-A44A-4D39-8F5E-F7DE2FBAA2AF}" type="pres">
      <dgm:prSet presAssocID="{448426D1-AF41-4AB3-970D-CA48C3C2FC6E}" presName="negativeSpace" presStyleCnt="0"/>
      <dgm:spPr/>
    </dgm:pt>
    <dgm:pt modelId="{2FC01BA6-AAC7-4DD1-94B0-EB2D8358A042}" type="pres">
      <dgm:prSet presAssocID="{448426D1-AF41-4AB3-970D-CA48C3C2FC6E}" presName="childText" presStyleLbl="conFgAcc1" presStyleIdx="1" presStyleCnt="6">
        <dgm:presLayoutVars>
          <dgm:bulletEnabled val="1"/>
        </dgm:presLayoutVars>
      </dgm:prSet>
      <dgm:spPr/>
    </dgm:pt>
    <dgm:pt modelId="{687BABC0-9E50-4C62-B683-2C0747A0C5E7}" type="pres">
      <dgm:prSet presAssocID="{90606FAA-74EA-4EDF-AB37-DC6D61210E0C}" presName="spaceBetweenRectangles" presStyleCnt="0"/>
      <dgm:spPr/>
    </dgm:pt>
    <dgm:pt modelId="{C35A6910-CC6A-4308-849E-75FF96BBB73D}" type="pres">
      <dgm:prSet presAssocID="{22EE68E9-C08B-40CC-B424-BA1E45B37950}" presName="parentLin" presStyleCnt="0"/>
      <dgm:spPr/>
    </dgm:pt>
    <dgm:pt modelId="{9E02B172-E1AA-4AE5-84F9-2772BBF9E042}" type="pres">
      <dgm:prSet presAssocID="{22EE68E9-C08B-40CC-B424-BA1E45B37950}" presName="parentLeftMargin" presStyleLbl="node1" presStyleIdx="1" presStyleCnt="6"/>
      <dgm:spPr/>
    </dgm:pt>
    <dgm:pt modelId="{1F4584A8-7AC2-4BE5-B8E3-88441433F52F}" type="pres">
      <dgm:prSet presAssocID="{22EE68E9-C08B-40CC-B424-BA1E45B37950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4960080-1C0B-4D3B-B7F1-AA3DB3923B35}" type="pres">
      <dgm:prSet presAssocID="{22EE68E9-C08B-40CC-B424-BA1E45B37950}" presName="negativeSpace" presStyleCnt="0"/>
      <dgm:spPr/>
    </dgm:pt>
    <dgm:pt modelId="{76F6EC4D-E751-482D-8F6C-30ED02B4F9E9}" type="pres">
      <dgm:prSet presAssocID="{22EE68E9-C08B-40CC-B424-BA1E45B37950}" presName="childText" presStyleLbl="conFgAcc1" presStyleIdx="2" presStyleCnt="6">
        <dgm:presLayoutVars>
          <dgm:bulletEnabled val="1"/>
        </dgm:presLayoutVars>
      </dgm:prSet>
      <dgm:spPr/>
    </dgm:pt>
    <dgm:pt modelId="{9B3D9B45-EDB4-4E9C-9810-9BF7B53F18A0}" type="pres">
      <dgm:prSet presAssocID="{0033D999-3EC4-4BBE-A684-508FC2E97CFE}" presName="spaceBetweenRectangles" presStyleCnt="0"/>
      <dgm:spPr/>
    </dgm:pt>
    <dgm:pt modelId="{FFE71D1C-1BEC-45AA-B81C-7450CF93F0AC}" type="pres">
      <dgm:prSet presAssocID="{88FC9DC8-DE43-401E-A767-972EB2919D65}" presName="parentLin" presStyleCnt="0"/>
      <dgm:spPr/>
    </dgm:pt>
    <dgm:pt modelId="{3D1BD8AA-2BF1-434C-99DC-4BD3511F660A}" type="pres">
      <dgm:prSet presAssocID="{88FC9DC8-DE43-401E-A767-972EB2919D65}" presName="parentLeftMargin" presStyleLbl="node1" presStyleIdx="2" presStyleCnt="6"/>
      <dgm:spPr/>
    </dgm:pt>
    <dgm:pt modelId="{8F5153E1-3959-4816-83CA-97E69CBE83C0}" type="pres">
      <dgm:prSet presAssocID="{88FC9DC8-DE43-401E-A767-972EB2919D65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2019822-FC4A-4091-A8C4-CB5F5568A605}" type="pres">
      <dgm:prSet presAssocID="{88FC9DC8-DE43-401E-A767-972EB2919D65}" presName="negativeSpace" presStyleCnt="0"/>
      <dgm:spPr/>
    </dgm:pt>
    <dgm:pt modelId="{52BD486F-2A13-4959-8D93-AB07BD828E6D}" type="pres">
      <dgm:prSet presAssocID="{88FC9DC8-DE43-401E-A767-972EB2919D65}" presName="childText" presStyleLbl="conFgAcc1" presStyleIdx="3" presStyleCnt="6">
        <dgm:presLayoutVars>
          <dgm:bulletEnabled val="1"/>
        </dgm:presLayoutVars>
      </dgm:prSet>
      <dgm:spPr/>
    </dgm:pt>
    <dgm:pt modelId="{28426DD5-EF4C-4B82-8C9C-11D080B0A198}" type="pres">
      <dgm:prSet presAssocID="{F1AFAFCB-1700-48FE-A956-E9171BD4AFAC}" presName="spaceBetweenRectangles" presStyleCnt="0"/>
      <dgm:spPr/>
    </dgm:pt>
    <dgm:pt modelId="{5073B949-2134-4A57-8423-F4A841744A2A}" type="pres">
      <dgm:prSet presAssocID="{ABE2BFCD-CD04-4666-AEA9-432EA9FDB928}" presName="parentLin" presStyleCnt="0"/>
      <dgm:spPr/>
    </dgm:pt>
    <dgm:pt modelId="{2ADBDF09-EF18-4CD7-962E-DD9047AE481B}" type="pres">
      <dgm:prSet presAssocID="{ABE2BFCD-CD04-4666-AEA9-432EA9FDB928}" presName="parentLeftMargin" presStyleLbl="node1" presStyleIdx="3" presStyleCnt="6"/>
      <dgm:spPr/>
    </dgm:pt>
    <dgm:pt modelId="{51D287D8-D864-4670-9C40-03D464BC77C5}" type="pres">
      <dgm:prSet presAssocID="{ABE2BFCD-CD04-4666-AEA9-432EA9FDB928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C0FA975-C6E6-4C55-B845-7190C602DA7D}" type="pres">
      <dgm:prSet presAssocID="{ABE2BFCD-CD04-4666-AEA9-432EA9FDB928}" presName="negativeSpace" presStyleCnt="0"/>
      <dgm:spPr/>
    </dgm:pt>
    <dgm:pt modelId="{EDBE2C41-9730-4E79-A576-772DA214E1F9}" type="pres">
      <dgm:prSet presAssocID="{ABE2BFCD-CD04-4666-AEA9-432EA9FDB928}" presName="childText" presStyleLbl="conFgAcc1" presStyleIdx="4" presStyleCnt="6">
        <dgm:presLayoutVars>
          <dgm:bulletEnabled val="1"/>
        </dgm:presLayoutVars>
      </dgm:prSet>
      <dgm:spPr/>
    </dgm:pt>
    <dgm:pt modelId="{A134856E-7DCD-4771-9948-DD3194EA09FF}" type="pres">
      <dgm:prSet presAssocID="{109CCE85-1D1C-4C7F-A9BD-5DA6DEC5BEE0}" presName="spaceBetweenRectangles" presStyleCnt="0"/>
      <dgm:spPr/>
    </dgm:pt>
    <dgm:pt modelId="{784FD249-AA19-4529-B655-0C3398467123}" type="pres">
      <dgm:prSet presAssocID="{FC28B018-0CEC-47F0-8139-7D9720D2167C}" presName="parentLin" presStyleCnt="0"/>
      <dgm:spPr/>
    </dgm:pt>
    <dgm:pt modelId="{9F8A150D-B6D9-4B76-A06B-3BE68F520148}" type="pres">
      <dgm:prSet presAssocID="{FC28B018-0CEC-47F0-8139-7D9720D2167C}" presName="parentLeftMargin" presStyleLbl="node1" presStyleIdx="4" presStyleCnt="6"/>
      <dgm:spPr/>
    </dgm:pt>
    <dgm:pt modelId="{CFFE4972-363B-4F05-86A2-958B619C9A41}" type="pres">
      <dgm:prSet presAssocID="{FC28B018-0CEC-47F0-8139-7D9720D2167C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F2A746F-B6EF-4229-9389-A8B7A6F0741A}" type="pres">
      <dgm:prSet presAssocID="{FC28B018-0CEC-47F0-8139-7D9720D2167C}" presName="negativeSpace" presStyleCnt="0"/>
      <dgm:spPr/>
    </dgm:pt>
    <dgm:pt modelId="{D7271BCF-A53F-4EA3-924C-23A357DB3DE2}" type="pres">
      <dgm:prSet presAssocID="{FC28B018-0CEC-47F0-8139-7D9720D2167C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70E3DA89-A838-494A-A689-FF80B70BF5BA}" srcId="{6C36D85C-6BBB-464E-BB0C-CA8D87F3705E}" destId="{ABE2BFCD-CD04-4666-AEA9-432EA9FDB928}" srcOrd="4" destOrd="0" parTransId="{8577436C-29C4-43E9-A928-9851F0099909}" sibTransId="{109CCE85-1D1C-4C7F-A9BD-5DA6DEC5BEE0}"/>
    <dgm:cxn modelId="{D6BDD4CF-4417-4536-94C4-F9172199B3AE}" srcId="{6C36D85C-6BBB-464E-BB0C-CA8D87F3705E}" destId="{FC28B018-0CEC-47F0-8139-7D9720D2167C}" srcOrd="5" destOrd="0" parTransId="{0D32F505-A8F8-4402-ADA7-1403B5D2545C}" sibTransId="{2815DBF2-1499-4331-806B-80669C6649C2}"/>
    <dgm:cxn modelId="{E802FB6E-4EB1-450E-AA19-D417B7B55311}" srcId="{6C36D85C-6BBB-464E-BB0C-CA8D87F3705E}" destId="{88FC9DC8-DE43-401E-A767-972EB2919D65}" srcOrd="3" destOrd="0" parTransId="{D8473347-53AF-4224-B87C-B5291396BEA3}" sibTransId="{F1AFAFCB-1700-48FE-A956-E9171BD4AFAC}"/>
    <dgm:cxn modelId="{FC33F38E-24F8-436E-B7DE-C7DD032B6109}" type="presOf" srcId="{FC28B018-0CEC-47F0-8139-7D9720D2167C}" destId="{9F8A150D-B6D9-4B76-A06B-3BE68F520148}" srcOrd="0" destOrd="0" presId="urn:microsoft.com/office/officeart/2005/8/layout/list1"/>
    <dgm:cxn modelId="{63FBBD11-F6A9-43E2-8B90-A2166B279BA6}" type="presOf" srcId="{88FC9DC8-DE43-401E-A767-972EB2919D65}" destId="{3D1BD8AA-2BF1-434C-99DC-4BD3511F660A}" srcOrd="0" destOrd="0" presId="urn:microsoft.com/office/officeart/2005/8/layout/list1"/>
    <dgm:cxn modelId="{AD3636CE-35AC-4DCC-BF00-0F0AA5BA6DD3}" type="presOf" srcId="{22EE68E9-C08B-40CC-B424-BA1E45B37950}" destId="{9E02B172-E1AA-4AE5-84F9-2772BBF9E042}" srcOrd="0" destOrd="0" presId="urn:microsoft.com/office/officeart/2005/8/layout/list1"/>
    <dgm:cxn modelId="{CEFA5DD8-B03C-4BDB-ABD8-E2F5DEC0F8E0}" type="presOf" srcId="{448426D1-AF41-4AB3-970D-CA48C3C2FC6E}" destId="{5EFC19C5-DD27-4AF8-8C02-9E018EC8B84A}" srcOrd="1" destOrd="0" presId="urn:microsoft.com/office/officeart/2005/8/layout/list1"/>
    <dgm:cxn modelId="{DCB18992-B6CE-48D2-ACBC-1DA07367459C}" srcId="{6C36D85C-6BBB-464E-BB0C-CA8D87F3705E}" destId="{22EE68E9-C08B-40CC-B424-BA1E45B37950}" srcOrd="2" destOrd="0" parTransId="{832119A8-2650-4106-A092-6FAF005D644E}" sibTransId="{0033D999-3EC4-4BBE-A684-508FC2E97CFE}"/>
    <dgm:cxn modelId="{1F1D50A2-C850-4C11-80F4-9CE49D049A31}" type="presOf" srcId="{ABE2BFCD-CD04-4666-AEA9-432EA9FDB928}" destId="{51D287D8-D864-4670-9C40-03D464BC77C5}" srcOrd="1" destOrd="0" presId="urn:microsoft.com/office/officeart/2005/8/layout/list1"/>
    <dgm:cxn modelId="{58BC97D8-06D6-43F0-81E3-4D850A25A2DC}" type="presOf" srcId="{6C36D85C-6BBB-464E-BB0C-CA8D87F3705E}" destId="{8E20BDC2-C36B-42C5-9092-38C5D0E258D9}" srcOrd="0" destOrd="0" presId="urn:microsoft.com/office/officeart/2005/8/layout/list1"/>
    <dgm:cxn modelId="{DB4493FE-C679-4A63-81AD-3FF8AB5BB630}" type="presOf" srcId="{ABE2BFCD-CD04-4666-AEA9-432EA9FDB928}" destId="{2ADBDF09-EF18-4CD7-962E-DD9047AE481B}" srcOrd="0" destOrd="0" presId="urn:microsoft.com/office/officeart/2005/8/layout/list1"/>
    <dgm:cxn modelId="{CDC24542-B07B-4957-9AE9-4607D5863D5A}" type="presOf" srcId="{FC28B018-0CEC-47F0-8139-7D9720D2167C}" destId="{CFFE4972-363B-4F05-86A2-958B619C9A41}" srcOrd="1" destOrd="0" presId="urn:microsoft.com/office/officeart/2005/8/layout/list1"/>
    <dgm:cxn modelId="{0910D3FF-997F-440F-9A96-F64766BF08B9}" type="presOf" srcId="{88FC9DC8-DE43-401E-A767-972EB2919D65}" destId="{8F5153E1-3959-4816-83CA-97E69CBE83C0}" srcOrd="1" destOrd="0" presId="urn:microsoft.com/office/officeart/2005/8/layout/list1"/>
    <dgm:cxn modelId="{147623D7-1F52-4E95-B33B-2C6C0AAAEA47}" type="presOf" srcId="{7D54C5ED-D894-49A4-BF37-0F5BD091B29D}" destId="{82432886-CC89-4CC3-A6ED-241532501BAA}" srcOrd="1" destOrd="0" presId="urn:microsoft.com/office/officeart/2005/8/layout/list1"/>
    <dgm:cxn modelId="{06AB4385-28E1-4AF0-814C-3E07764AA7A1}" type="presOf" srcId="{22EE68E9-C08B-40CC-B424-BA1E45B37950}" destId="{1F4584A8-7AC2-4BE5-B8E3-88441433F52F}" srcOrd="1" destOrd="0" presId="urn:microsoft.com/office/officeart/2005/8/layout/list1"/>
    <dgm:cxn modelId="{607CC72B-010A-43A9-A9C3-7166F019B8C3}" srcId="{6C36D85C-6BBB-464E-BB0C-CA8D87F3705E}" destId="{7D54C5ED-D894-49A4-BF37-0F5BD091B29D}" srcOrd="0" destOrd="0" parTransId="{06847CB0-AF36-4558-BF3D-5ED6F8EEFE54}" sibTransId="{8085D3D2-C61E-4B1F-B393-BCDBA396387B}"/>
    <dgm:cxn modelId="{F0087643-FD6E-4376-B55D-30A719B48CB4}" type="presOf" srcId="{7D54C5ED-D894-49A4-BF37-0F5BD091B29D}" destId="{593CA8BE-2420-40A6-B483-38B0EEA5ECD1}" srcOrd="0" destOrd="0" presId="urn:microsoft.com/office/officeart/2005/8/layout/list1"/>
    <dgm:cxn modelId="{0616CFB9-5BCF-4A25-8047-A68E4B67873E}" srcId="{6C36D85C-6BBB-464E-BB0C-CA8D87F3705E}" destId="{448426D1-AF41-4AB3-970D-CA48C3C2FC6E}" srcOrd="1" destOrd="0" parTransId="{DBE55A7D-3BCB-4B0F-9A2C-B5A58253F5B0}" sibTransId="{90606FAA-74EA-4EDF-AB37-DC6D61210E0C}"/>
    <dgm:cxn modelId="{52FE74CD-D23A-461D-B91E-205C15DFB981}" type="presOf" srcId="{448426D1-AF41-4AB3-970D-CA48C3C2FC6E}" destId="{26E9701E-7E39-4432-AB9B-3B8496127B5F}" srcOrd="0" destOrd="0" presId="urn:microsoft.com/office/officeart/2005/8/layout/list1"/>
    <dgm:cxn modelId="{118636D5-F88E-4D03-9266-E13E86B7C0A3}" type="presParOf" srcId="{8E20BDC2-C36B-42C5-9092-38C5D0E258D9}" destId="{35F7BE8B-2C0D-4794-9225-9002A562A92D}" srcOrd="0" destOrd="0" presId="urn:microsoft.com/office/officeart/2005/8/layout/list1"/>
    <dgm:cxn modelId="{83BFEF1E-0D06-4138-B2D6-D355E7DE8563}" type="presParOf" srcId="{35F7BE8B-2C0D-4794-9225-9002A562A92D}" destId="{593CA8BE-2420-40A6-B483-38B0EEA5ECD1}" srcOrd="0" destOrd="0" presId="urn:microsoft.com/office/officeart/2005/8/layout/list1"/>
    <dgm:cxn modelId="{53A21ED0-69A9-4BEC-8859-CA1F1BDF4CDA}" type="presParOf" srcId="{35F7BE8B-2C0D-4794-9225-9002A562A92D}" destId="{82432886-CC89-4CC3-A6ED-241532501BAA}" srcOrd="1" destOrd="0" presId="urn:microsoft.com/office/officeart/2005/8/layout/list1"/>
    <dgm:cxn modelId="{AEE92960-8DBB-42EE-AC81-6F8D7EF3AE86}" type="presParOf" srcId="{8E20BDC2-C36B-42C5-9092-38C5D0E258D9}" destId="{594FF766-7391-42A5-8F2E-002E56B04695}" srcOrd="1" destOrd="0" presId="urn:microsoft.com/office/officeart/2005/8/layout/list1"/>
    <dgm:cxn modelId="{A9EEC6CC-F07C-4C8F-B176-B9689FF6ED60}" type="presParOf" srcId="{8E20BDC2-C36B-42C5-9092-38C5D0E258D9}" destId="{5C20F531-4AFA-4318-A199-A761D72E7460}" srcOrd="2" destOrd="0" presId="urn:microsoft.com/office/officeart/2005/8/layout/list1"/>
    <dgm:cxn modelId="{DD839E5A-7E2F-475F-B953-AF4BD6FF2F56}" type="presParOf" srcId="{8E20BDC2-C36B-42C5-9092-38C5D0E258D9}" destId="{84C07358-3524-4F25-8FB4-8D03ED711E56}" srcOrd="3" destOrd="0" presId="urn:microsoft.com/office/officeart/2005/8/layout/list1"/>
    <dgm:cxn modelId="{DF3C3259-C8E7-4BBC-AE72-EF13B4A4E5E4}" type="presParOf" srcId="{8E20BDC2-C36B-42C5-9092-38C5D0E258D9}" destId="{D507EB91-C76A-4F58-BF12-5AD5689C5F4C}" srcOrd="4" destOrd="0" presId="urn:microsoft.com/office/officeart/2005/8/layout/list1"/>
    <dgm:cxn modelId="{B325FED6-5371-4959-A867-FFD85B427795}" type="presParOf" srcId="{D507EB91-C76A-4F58-BF12-5AD5689C5F4C}" destId="{26E9701E-7E39-4432-AB9B-3B8496127B5F}" srcOrd="0" destOrd="0" presId="urn:microsoft.com/office/officeart/2005/8/layout/list1"/>
    <dgm:cxn modelId="{873414D5-3BEB-42F1-99DF-67328933788F}" type="presParOf" srcId="{D507EB91-C76A-4F58-BF12-5AD5689C5F4C}" destId="{5EFC19C5-DD27-4AF8-8C02-9E018EC8B84A}" srcOrd="1" destOrd="0" presId="urn:microsoft.com/office/officeart/2005/8/layout/list1"/>
    <dgm:cxn modelId="{3F82AE7B-D01B-46FE-9D6F-1A88F7CE4831}" type="presParOf" srcId="{8E20BDC2-C36B-42C5-9092-38C5D0E258D9}" destId="{2BACC0FC-A44A-4D39-8F5E-F7DE2FBAA2AF}" srcOrd="5" destOrd="0" presId="urn:microsoft.com/office/officeart/2005/8/layout/list1"/>
    <dgm:cxn modelId="{0E25018A-BEE2-4C8D-BFEB-9538F2F8B1CA}" type="presParOf" srcId="{8E20BDC2-C36B-42C5-9092-38C5D0E258D9}" destId="{2FC01BA6-AAC7-4DD1-94B0-EB2D8358A042}" srcOrd="6" destOrd="0" presId="urn:microsoft.com/office/officeart/2005/8/layout/list1"/>
    <dgm:cxn modelId="{4EE1EA43-26EB-4287-8480-59030F41B951}" type="presParOf" srcId="{8E20BDC2-C36B-42C5-9092-38C5D0E258D9}" destId="{687BABC0-9E50-4C62-B683-2C0747A0C5E7}" srcOrd="7" destOrd="0" presId="urn:microsoft.com/office/officeart/2005/8/layout/list1"/>
    <dgm:cxn modelId="{A3818E49-1C4F-49FB-920D-97C4FC2C1AC7}" type="presParOf" srcId="{8E20BDC2-C36B-42C5-9092-38C5D0E258D9}" destId="{C35A6910-CC6A-4308-849E-75FF96BBB73D}" srcOrd="8" destOrd="0" presId="urn:microsoft.com/office/officeart/2005/8/layout/list1"/>
    <dgm:cxn modelId="{EB6EB02E-DB79-4743-8121-410E172E4D52}" type="presParOf" srcId="{C35A6910-CC6A-4308-849E-75FF96BBB73D}" destId="{9E02B172-E1AA-4AE5-84F9-2772BBF9E042}" srcOrd="0" destOrd="0" presId="urn:microsoft.com/office/officeart/2005/8/layout/list1"/>
    <dgm:cxn modelId="{FD0DE8D9-77C6-4973-8226-992CA77F63CA}" type="presParOf" srcId="{C35A6910-CC6A-4308-849E-75FF96BBB73D}" destId="{1F4584A8-7AC2-4BE5-B8E3-88441433F52F}" srcOrd="1" destOrd="0" presId="urn:microsoft.com/office/officeart/2005/8/layout/list1"/>
    <dgm:cxn modelId="{3CB8F5B7-F5B6-424D-8292-034B89768893}" type="presParOf" srcId="{8E20BDC2-C36B-42C5-9092-38C5D0E258D9}" destId="{34960080-1C0B-4D3B-B7F1-AA3DB3923B35}" srcOrd="9" destOrd="0" presId="urn:microsoft.com/office/officeart/2005/8/layout/list1"/>
    <dgm:cxn modelId="{43C02C9C-3E09-4290-93BF-FC3C99A37E24}" type="presParOf" srcId="{8E20BDC2-C36B-42C5-9092-38C5D0E258D9}" destId="{76F6EC4D-E751-482D-8F6C-30ED02B4F9E9}" srcOrd="10" destOrd="0" presId="urn:microsoft.com/office/officeart/2005/8/layout/list1"/>
    <dgm:cxn modelId="{F00E6ED8-B113-44D0-AA68-177B5FEE301C}" type="presParOf" srcId="{8E20BDC2-C36B-42C5-9092-38C5D0E258D9}" destId="{9B3D9B45-EDB4-4E9C-9810-9BF7B53F18A0}" srcOrd="11" destOrd="0" presId="urn:microsoft.com/office/officeart/2005/8/layout/list1"/>
    <dgm:cxn modelId="{E3229161-E02B-4100-AB57-3CC25084973A}" type="presParOf" srcId="{8E20BDC2-C36B-42C5-9092-38C5D0E258D9}" destId="{FFE71D1C-1BEC-45AA-B81C-7450CF93F0AC}" srcOrd="12" destOrd="0" presId="urn:microsoft.com/office/officeart/2005/8/layout/list1"/>
    <dgm:cxn modelId="{0A7ED45C-DA64-403D-A5CA-80B94AD7EA6B}" type="presParOf" srcId="{FFE71D1C-1BEC-45AA-B81C-7450CF93F0AC}" destId="{3D1BD8AA-2BF1-434C-99DC-4BD3511F660A}" srcOrd="0" destOrd="0" presId="urn:microsoft.com/office/officeart/2005/8/layout/list1"/>
    <dgm:cxn modelId="{20F02F49-FE95-467A-BE2A-01BE1DB3A2ED}" type="presParOf" srcId="{FFE71D1C-1BEC-45AA-B81C-7450CF93F0AC}" destId="{8F5153E1-3959-4816-83CA-97E69CBE83C0}" srcOrd="1" destOrd="0" presId="urn:microsoft.com/office/officeart/2005/8/layout/list1"/>
    <dgm:cxn modelId="{70D3F955-F4C9-476F-AB29-654AF2CF3393}" type="presParOf" srcId="{8E20BDC2-C36B-42C5-9092-38C5D0E258D9}" destId="{E2019822-FC4A-4091-A8C4-CB5F5568A605}" srcOrd="13" destOrd="0" presId="urn:microsoft.com/office/officeart/2005/8/layout/list1"/>
    <dgm:cxn modelId="{487AA275-D7CF-4EE0-8893-3C515C3ABD6F}" type="presParOf" srcId="{8E20BDC2-C36B-42C5-9092-38C5D0E258D9}" destId="{52BD486F-2A13-4959-8D93-AB07BD828E6D}" srcOrd="14" destOrd="0" presId="urn:microsoft.com/office/officeart/2005/8/layout/list1"/>
    <dgm:cxn modelId="{CF022325-3590-4AEF-A3F0-641B41A3F7D2}" type="presParOf" srcId="{8E20BDC2-C36B-42C5-9092-38C5D0E258D9}" destId="{28426DD5-EF4C-4B82-8C9C-11D080B0A198}" srcOrd="15" destOrd="0" presId="urn:microsoft.com/office/officeart/2005/8/layout/list1"/>
    <dgm:cxn modelId="{A0F05FCD-18C0-4E99-9318-286DCD3AE7F1}" type="presParOf" srcId="{8E20BDC2-C36B-42C5-9092-38C5D0E258D9}" destId="{5073B949-2134-4A57-8423-F4A841744A2A}" srcOrd="16" destOrd="0" presId="urn:microsoft.com/office/officeart/2005/8/layout/list1"/>
    <dgm:cxn modelId="{0DFAB1C1-DFB4-41A4-BE29-DA85BB822E84}" type="presParOf" srcId="{5073B949-2134-4A57-8423-F4A841744A2A}" destId="{2ADBDF09-EF18-4CD7-962E-DD9047AE481B}" srcOrd="0" destOrd="0" presId="urn:microsoft.com/office/officeart/2005/8/layout/list1"/>
    <dgm:cxn modelId="{2AC59AFC-E489-4A14-8E25-18F86875627A}" type="presParOf" srcId="{5073B949-2134-4A57-8423-F4A841744A2A}" destId="{51D287D8-D864-4670-9C40-03D464BC77C5}" srcOrd="1" destOrd="0" presId="urn:microsoft.com/office/officeart/2005/8/layout/list1"/>
    <dgm:cxn modelId="{65F4AA14-7BCC-4908-96D9-7B15E5F5448D}" type="presParOf" srcId="{8E20BDC2-C36B-42C5-9092-38C5D0E258D9}" destId="{5C0FA975-C6E6-4C55-B845-7190C602DA7D}" srcOrd="17" destOrd="0" presId="urn:microsoft.com/office/officeart/2005/8/layout/list1"/>
    <dgm:cxn modelId="{87085F33-3F63-48CC-9FDA-B98F434231AC}" type="presParOf" srcId="{8E20BDC2-C36B-42C5-9092-38C5D0E258D9}" destId="{EDBE2C41-9730-4E79-A576-772DA214E1F9}" srcOrd="18" destOrd="0" presId="urn:microsoft.com/office/officeart/2005/8/layout/list1"/>
    <dgm:cxn modelId="{10140484-B5A6-46F8-879A-7B9B643D236E}" type="presParOf" srcId="{8E20BDC2-C36B-42C5-9092-38C5D0E258D9}" destId="{A134856E-7DCD-4771-9948-DD3194EA09FF}" srcOrd="19" destOrd="0" presId="urn:microsoft.com/office/officeart/2005/8/layout/list1"/>
    <dgm:cxn modelId="{C89B0380-12B7-4753-A22B-0A0A6657784D}" type="presParOf" srcId="{8E20BDC2-C36B-42C5-9092-38C5D0E258D9}" destId="{784FD249-AA19-4529-B655-0C3398467123}" srcOrd="20" destOrd="0" presId="urn:microsoft.com/office/officeart/2005/8/layout/list1"/>
    <dgm:cxn modelId="{B3D40D94-A075-4E45-8587-B42831659B8B}" type="presParOf" srcId="{784FD249-AA19-4529-B655-0C3398467123}" destId="{9F8A150D-B6D9-4B76-A06B-3BE68F520148}" srcOrd="0" destOrd="0" presId="urn:microsoft.com/office/officeart/2005/8/layout/list1"/>
    <dgm:cxn modelId="{3F18924C-1B7F-4724-8195-088693CCAC5E}" type="presParOf" srcId="{784FD249-AA19-4529-B655-0C3398467123}" destId="{CFFE4972-363B-4F05-86A2-958B619C9A41}" srcOrd="1" destOrd="0" presId="urn:microsoft.com/office/officeart/2005/8/layout/list1"/>
    <dgm:cxn modelId="{398D643A-5E8D-4F92-AEA7-50A763DE1C5C}" type="presParOf" srcId="{8E20BDC2-C36B-42C5-9092-38C5D0E258D9}" destId="{4F2A746F-B6EF-4229-9389-A8B7A6F0741A}" srcOrd="21" destOrd="0" presId="urn:microsoft.com/office/officeart/2005/8/layout/list1"/>
    <dgm:cxn modelId="{2227C9BD-403B-4BD7-A14B-20977BFC021E}" type="presParOf" srcId="{8E20BDC2-C36B-42C5-9092-38C5D0E258D9}" destId="{D7271BCF-A53F-4EA3-924C-23A357DB3DE2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C36D85C-6BBB-464E-BB0C-CA8D87F3705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ABE2BFCD-CD04-4666-AEA9-432EA9FDB928}">
      <dgm:prSet phldrT="[文本]"/>
      <dgm:spPr/>
      <dgm:t>
        <a:bodyPr/>
        <a:lstStyle/>
        <a:p>
          <a:r>
            <a:rPr lang="zh-CN" altLang="en-US" dirty="0" smtClean="0"/>
            <a:t>运维要求较高</a:t>
          </a:r>
          <a:endParaRPr lang="zh-CN" altLang="en-US" dirty="0"/>
        </a:p>
      </dgm:t>
    </dgm:pt>
    <dgm:pt modelId="{8577436C-29C4-43E9-A928-9851F0099909}" type="parTrans" cxnId="{70E3DA89-A838-494A-A689-FF80B70BF5BA}">
      <dgm:prSet/>
      <dgm:spPr/>
      <dgm:t>
        <a:bodyPr/>
        <a:lstStyle/>
        <a:p>
          <a:endParaRPr lang="zh-CN" altLang="en-US"/>
        </a:p>
      </dgm:t>
    </dgm:pt>
    <dgm:pt modelId="{109CCE85-1D1C-4C7F-A9BD-5DA6DEC5BEE0}" type="sibTrans" cxnId="{70E3DA89-A838-494A-A689-FF80B70BF5BA}">
      <dgm:prSet/>
      <dgm:spPr/>
      <dgm:t>
        <a:bodyPr/>
        <a:lstStyle/>
        <a:p>
          <a:endParaRPr lang="zh-CN" altLang="en-US"/>
        </a:p>
      </dgm:t>
    </dgm:pt>
    <dgm:pt modelId="{4091FDC1-A795-4F91-B61A-5F0824AA7328}">
      <dgm:prSet phldrT="[文本]"/>
      <dgm:spPr/>
      <dgm:t>
        <a:bodyPr/>
        <a:lstStyle/>
        <a:p>
          <a:r>
            <a:rPr lang="zh-CN" altLang="en-US" dirty="0" smtClean="0"/>
            <a:t>分布式的复制性</a:t>
          </a:r>
          <a:endParaRPr lang="zh-CN" altLang="en-US" dirty="0"/>
        </a:p>
      </dgm:t>
    </dgm:pt>
    <dgm:pt modelId="{45BAAD16-7054-41E8-9D00-0BDF6D3C0071}" type="parTrans" cxnId="{A4A943EC-6F16-428F-914E-8FB8CE899D35}">
      <dgm:prSet/>
      <dgm:spPr/>
      <dgm:t>
        <a:bodyPr/>
        <a:lstStyle/>
        <a:p>
          <a:endParaRPr lang="zh-CN" altLang="en-US"/>
        </a:p>
      </dgm:t>
    </dgm:pt>
    <dgm:pt modelId="{4743451F-2877-44BA-BDA5-FF09EE0A6C74}" type="sibTrans" cxnId="{A4A943EC-6F16-428F-914E-8FB8CE899D35}">
      <dgm:prSet/>
      <dgm:spPr/>
      <dgm:t>
        <a:bodyPr/>
        <a:lstStyle/>
        <a:p>
          <a:endParaRPr lang="zh-CN" altLang="en-US"/>
        </a:p>
      </dgm:t>
    </dgm:pt>
    <dgm:pt modelId="{D2A96C22-B8C4-42CB-B8E5-9952A37602E3}">
      <dgm:prSet phldrT="[文本]"/>
      <dgm:spPr/>
      <dgm:t>
        <a:bodyPr/>
        <a:lstStyle/>
        <a:p>
          <a:r>
            <a:rPr lang="zh-CN" altLang="en-US" dirty="0" smtClean="0"/>
            <a:t>接口调整成本高</a:t>
          </a:r>
          <a:endParaRPr lang="zh-CN" altLang="en-US" dirty="0"/>
        </a:p>
      </dgm:t>
    </dgm:pt>
    <dgm:pt modelId="{0799EDE0-C81C-4890-A9F5-7E98C2685DC6}" type="parTrans" cxnId="{897F01FB-D593-4EA8-A363-E204BE4179DB}">
      <dgm:prSet/>
      <dgm:spPr/>
      <dgm:t>
        <a:bodyPr/>
        <a:lstStyle/>
        <a:p>
          <a:endParaRPr lang="zh-CN" altLang="en-US"/>
        </a:p>
      </dgm:t>
    </dgm:pt>
    <dgm:pt modelId="{C5B3FE22-B0AD-4D04-8448-38E37CAF9A7D}" type="sibTrans" cxnId="{897F01FB-D593-4EA8-A363-E204BE4179DB}">
      <dgm:prSet/>
      <dgm:spPr/>
      <dgm:t>
        <a:bodyPr/>
        <a:lstStyle/>
        <a:p>
          <a:endParaRPr lang="zh-CN" altLang="en-US"/>
        </a:p>
      </dgm:t>
    </dgm:pt>
    <dgm:pt modelId="{56B3F5BA-EA25-45D8-B857-49121873D24C}">
      <dgm:prSet phldrT="[文本]"/>
      <dgm:spPr/>
      <dgm:t>
        <a:bodyPr/>
        <a:lstStyle/>
        <a:p>
          <a:r>
            <a:rPr lang="zh-CN" altLang="en-US" dirty="0" smtClean="0"/>
            <a:t>重复劳动</a:t>
          </a:r>
          <a:endParaRPr lang="zh-CN" altLang="en-US" dirty="0"/>
        </a:p>
      </dgm:t>
    </dgm:pt>
    <dgm:pt modelId="{62659C46-33D9-4B19-8462-DBB601C8782F}" type="parTrans" cxnId="{B913EF32-43C6-4C0E-968A-298E8C3D1676}">
      <dgm:prSet/>
      <dgm:spPr/>
      <dgm:t>
        <a:bodyPr/>
        <a:lstStyle/>
        <a:p>
          <a:endParaRPr lang="zh-CN" altLang="en-US"/>
        </a:p>
      </dgm:t>
    </dgm:pt>
    <dgm:pt modelId="{750E5748-8AB9-43A9-ABE6-26AED54DE6CA}" type="sibTrans" cxnId="{B913EF32-43C6-4C0E-968A-298E8C3D1676}">
      <dgm:prSet/>
      <dgm:spPr/>
      <dgm:t>
        <a:bodyPr/>
        <a:lstStyle/>
        <a:p>
          <a:endParaRPr lang="zh-CN" altLang="en-US"/>
        </a:p>
      </dgm:t>
    </dgm:pt>
    <dgm:pt modelId="{8E20BDC2-C36B-42C5-9092-38C5D0E258D9}" type="pres">
      <dgm:prSet presAssocID="{6C36D85C-6BBB-464E-BB0C-CA8D87F3705E}" presName="linear" presStyleCnt="0">
        <dgm:presLayoutVars>
          <dgm:dir/>
          <dgm:animLvl val="lvl"/>
          <dgm:resizeHandles val="exact"/>
        </dgm:presLayoutVars>
      </dgm:prSet>
      <dgm:spPr/>
    </dgm:pt>
    <dgm:pt modelId="{5073B949-2134-4A57-8423-F4A841744A2A}" type="pres">
      <dgm:prSet presAssocID="{ABE2BFCD-CD04-4666-AEA9-432EA9FDB928}" presName="parentLin" presStyleCnt="0"/>
      <dgm:spPr/>
    </dgm:pt>
    <dgm:pt modelId="{2ADBDF09-EF18-4CD7-962E-DD9047AE481B}" type="pres">
      <dgm:prSet presAssocID="{ABE2BFCD-CD04-4666-AEA9-432EA9FDB928}" presName="parentLeftMargin" presStyleLbl="node1" presStyleIdx="0" presStyleCnt="4"/>
      <dgm:spPr/>
    </dgm:pt>
    <dgm:pt modelId="{51D287D8-D864-4670-9C40-03D464BC77C5}" type="pres">
      <dgm:prSet presAssocID="{ABE2BFCD-CD04-4666-AEA9-432EA9FDB928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C0FA975-C6E6-4C55-B845-7190C602DA7D}" type="pres">
      <dgm:prSet presAssocID="{ABE2BFCD-CD04-4666-AEA9-432EA9FDB928}" presName="negativeSpace" presStyleCnt="0"/>
      <dgm:spPr/>
    </dgm:pt>
    <dgm:pt modelId="{EDBE2C41-9730-4E79-A576-772DA214E1F9}" type="pres">
      <dgm:prSet presAssocID="{ABE2BFCD-CD04-4666-AEA9-432EA9FDB928}" presName="childText" presStyleLbl="conFgAcc1" presStyleIdx="0" presStyleCnt="4">
        <dgm:presLayoutVars>
          <dgm:bulletEnabled val="1"/>
        </dgm:presLayoutVars>
      </dgm:prSet>
      <dgm:spPr/>
    </dgm:pt>
    <dgm:pt modelId="{14F7FD45-D7F4-4CFA-AC60-26C729411445}" type="pres">
      <dgm:prSet presAssocID="{109CCE85-1D1C-4C7F-A9BD-5DA6DEC5BEE0}" presName="spaceBetweenRectangles" presStyleCnt="0"/>
      <dgm:spPr/>
    </dgm:pt>
    <dgm:pt modelId="{E4BB6056-2809-4BB1-A600-BE6AE0940E10}" type="pres">
      <dgm:prSet presAssocID="{4091FDC1-A795-4F91-B61A-5F0824AA7328}" presName="parentLin" presStyleCnt="0"/>
      <dgm:spPr/>
    </dgm:pt>
    <dgm:pt modelId="{E193E4BE-7F03-4F4A-AAF7-8B9F27BBEC0B}" type="pres">
      <dgm:prSet presAssocID="{4091FDC1-A795-4F91-B61A-5F0824AA7328}" presName="parentLeftMargin" presStyleLbl="node1" presStyleIdx="0" presStyleCnt="4"/>
      <dgm:spPr/>
    </dgm:pt>
    <dgm:pt modelId="{52D2240D-DD9E-429E-8CF4-7596B9268113}" type="pres">
      <dgm:prSet presAssocID="{4091FDC1-A795-4F91-B61A-5F0824AA732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364E0F6-F0FD-4488-A113-E7128BFC65EB}" type="pres">
      <dgm:prSet presAssocID="{4091FDC1-A795-4F91-B61A-5F0824AA7328}" presName="negativeSpace" presStyleCnt="0"/>
      <dgm:spPr/>
    </dgm:pt>
    <dgm:pt modelId="{F3D1B576-60F3-46C9-86D7-9134DBD45B02}" type="pres">
      <dgm:prSet presAssocID="{4091FDC1-A795-4F91-B61A-5F0824AA7328}" presName="childText" presStyleLbl="conFgAcc1" presStyleIdx="1" presStyleCnt="4">
        <dgm:presLayoutVars>
          <dgm:bulletEnabled val="1"/>
        </dgm:presLayoutVars>
      </dgm:prSet>
      <dgm:spPr/>
    </dgm:pt>
    <dgm:pt modelId="{CFC2AE1B-4C33-415A-9789-EF895612F02F}" type="pres">
      <dgm:prSet presAssocID="{4743451F-2877-44BA-BDA5-FF09EE0A6C74}" presName="spaceBetweenRectangles" presStyleCnt="0"/>
      <dgm:spPr/>
    </dgm:pt>
    <dgm:pt modelId="{3E88BBD9-C675-48AD-9D20-6B6A5A29D484}" type="pres">
      <dgm:prSet presAssocID="{D2A96C22-B8C4-42CB-B8E5-9952A37602E3}" presName="parentLin" presStyleCnt="0"/>
      <dgm:spPr/>
    </dgm:pt>
    <dgm:pt modelId="{692E1A61-EE00-4E47-B9C7-E0F18EE0936E}" type="pres">
      <dgm:prSet presAssocID="{D2A96C22-B8C4-42CB-B8E5-9952A37602E3}" presName="parentLeftMargin" presStyleLbl="node1" presStyleIdx="1" presStyleCnt="4"/>
      <dgm:spPr/>
    </dgm:pt>
    <dgm:pt modelId="{99A1543F-5A3A-41C2-BE48-750D701CE215}" type="pres">
      <dgm:prSet presAssocID="{D2A96C22-B8C4-42CB-B8E5-9952A37602E3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CE1ED0B-11C4-480E-A0B8-9554D84D3F66}" type="pres">
      <dgm:prSet presAssocID="{D2A96C22-B8C4-42CB-B8E5-9952A37602E3}" presName="negativeSpace" presStyleCnt="0"/>
      <dgm:spPr/>
    </dgm:pt>
    <dgm:pt modelId="{83C29018-FA17-4E46-AFEF-80C4307A1C3B}" type="pres">
      <dgm:prSet presAssocID="{D2A96C22-B8C4-42CB-B8E5-9952A37602E3}" presName="childText" presStyleLbl="conFgAcc1" presStyleIdx="2" presStyleCnt="4">
        <dgm:presLayoutVars>
          <dgm:bulletEnabled val="1"/>
        </dgm:presLayoutVars>
      </dgm:prSet>
      <dgm:spPr/>
    </dgm:pt>
    <dgm:pt modelId="{334D3DB7-17CB-41C4-AE31-20E623F67193}" type="pres">
      <dgm:prSet presAssocID="{C5B3FE22-B0AD-4D04-8448-38E37CAF9A7D}" presName="spaceBetweenRectangles" presStyleCnt="0"/>
      <dgm:spPr/>
    </dgm:pt>
    <dgm:pt modelId="{25603F69-C505-4BC4-9613-430B03AD2874}" type="pres">
      <dgm:prSet presAssocID="{56B3F5BA-EA25-45D8-B857-49121873D24C}" presName="parentLin" presStyleCnt="0"/>
      <dgm:spPr/>
    </dgm:pt>
    <dgm:pt modelId="{6242E756-F037-4FBE-BA7F-24683F4A2A96}" type="pres">
      <dgm:prSet presAssocID="{56B3F5BA-EA25-45D8-B857-49121873D24C}" presName="parentLeftMargin" presStyleLbl="node1" presStyleIdx="2" presStyleCnt="4"/>
      <dgm:spPr/>
    </dgm:pt>
    <dgm:pt modelId="{0EC72E35-E84F-4E09-ACC6-496A8C9EDDB5}" type="pres">
      <dgm:prSet presAssocID="{56B3F5BA-EA25-45D8-B857-49121873D24C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0215EEE-64B5-4976-BA0D-3984239B85A3}" type="pres">
      <dgm:prSet presAssocID="{56B3F5BA-EA25-45D8-B857-49121873D24C}" presName="negativeSpace" presStyleCnt="0"/>
      <dgm:spPr/>
    </dgm:pt>
    <dgm:pt modelId="{A3AB41F7-A663-4A9A-B01D-BDF6DCC57F0E}" type="pres">
      <dgm:prSet presAssocID="{56B3F5BA-EA25-45D8-B857-49121873D24C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DB4493FE-C679-4A63-81AD-3FF8AB5BB630}" type="presOf" srcId="{ABE2BFCD-CD04-4666-AEA9-432EA9FDB928}" destId="{2ADBDF09-EF18-4CD7-962E-DD9047AE481B}" srcOrd="0" destOrd="0" presId="urn:microsoft.com/office/officeart/2005/8/layout/list1"/>
    <dgm:cxn modelId="{15A3A773-5C2E-40AB-AFC9-8FAC650269BE}" type="presOf" srcId="{4091FDC1-A795-4F91-B61A-5F0824AA7328}" destId="{E193E4BE-7F03-4F4A-AAF7-8B9F27BBEC0B}" srcOrd="0" destOrd="0" presId="urn:microsoft.com/office/officeart/2005/8/layout/list1"/>
    <dgm:cxn modelId="{08F26686-7CA5-46E5-8376-BCE1F3F2C01C}" type="presOf" srcId="{D2A96C22-B8C4-42CB-B8E5-9952A37602E3}" destId="{99A1543F-5A3A-41C2-BE48-750D701CE215}" srcOrd="1" destOrd="0" presId="urn:microsoft.com/office/officeart/2005/8/layout/list1"/>
    <dgm:cxn modelId="{B913EF32-43C6-4C0E-968A-298E8C3D1676}" srcId="{6C36D85C-6BBB-464E-BB0C-CA8D87F3705E}" destId="{56B3F5BA-EA25-45D8-B857-49121873D24C}" srcOrd="3" destOrd="0" parTransId="{62659C46-33D9-4B19-8462-DBB601C8782F}" sibTransId="{750E5748-8AB9-43A9-ABE6-26AED54DE6CA}"/>
    <dgm:cxn modelId="{FDDC9605-4AC0-425E-80BE-4F36639E40E6}" type="presOf" srcId="{56B3F5BA-EA25-45D8-B857-49121873D24C}" destId="{0EC72E35-E84F-4E09-ACC6-496A8C9EDDB5}" srcOrd="1" destOrd="0" presId="urn:microsoft.com/office/officeart/2005/8/layout/list1"/>
    <dgm:cxn modelId="{30FF4783-668B-4DB1-8F66-875992A65A25}" type="presOf" srcId="{D2A96C22-B8C4-42CB-B8E5-9952A37602E3}" destId="{692E1A61-EE00-4E47-B9C7-E0F18EE0936E}" srcOrd="0" destOrd="0" presId="urn:microsoft.com/office/officeart/2005/8/layout/list1"/>
    <dgm:cxn modelId="{2807B204-046E-4B99-8D66-8BD9C45C518C}" type="presOf" srcId="{56B3F5BA-EA25-45D8-B857-49121873D24C}" destId="{6242E756-F037-4FBE-BA7F-24683F4A2A96}" srcOrd="0" destOrd="0" presId="urn:microsoft.com/office/officeart/2005/8/layout/list1"/>
    <dgm:cxn modelId="{58BC97D8-06D6-43F0-81E3-4D850A25A2DC}" type="presOf" srcId="{6C36D85C-6BBB-464E-BB0C-CA8D87F3705E}" destId="{8E20BDC2-C36B-42C5-9092-38C5D0E258D9}" srcOrd="0" destOrd="0" presId="urn:microsoft.com/office/officeart/2005/8/layout/list1"/>
    <dgm:cxn modelId="{70E3DA89-A838-494A-A689-FF80B70BF5BA}" srcId="{6C36D85C-6BBB-464E-BB0C-CA8D87F3705E}" destId="{ABE2BFCD-CD04-4666-AEA9-432EA9FDB928}" srcOrd="0" destOrd="0" parTransId="{8577436C-29C4-43E9-A928-9851F0099909}" sibTransId="{109CCE85-1D1C-4C7F-A9BD-5DA6DEC5BEE0}"/>
    <dgm:cxn modelId="{A4A943EC-6F16-428F-914E-8FB8CE899D35}" srcId="{6C36D85C-6BBB-464E-BB0C-CA8D87F3705E}" destId="{4091FDC1-A795-4F91-B61A-5F0824AA7328}" srcOrd="1" destOrd="0" parTransId="{45BAAD16-7054-41E8-9D00-0BDF6D3C0071}" sibTransId="{4743451F-2877-44BA-BDA5-FF09EE0A6C74}"/>
    <dgm:cxn modelId="{6EE9FA0A-15EF-4244-8631-06D2B9ED7563}" type="presOf" srcId="{4091FDC1-A795-4F91-B61A-5F0824AA7328}" destId="{52D2240D-DD9E-429E-8CF4-7596B9268113}" srcOrd="1" destOrd="0" presId="urn:microsoft.com/office/officeart/2005/8/layout/list1"/>
    <dgm:cxn modelId="{1F1D50A2-C850-4C11-80F4-9CE49D049A31}" type="presOf" srcId="{ABE2BFCD-CD04-4666-AEA9-432EA9FDB928}" destId="{51D287D8-D864-4670-9C40-03D464BC77C5}" srcOrd="1" destOrd="0" presId="urn:microsoft.com/office/officeart/2005/8/layout/list1"/>
    <dgm:cxn modelId="{897F01FB-D593-4EA8-A363-E204BE4179DB}" srcId="{6C36D85C-6BBB-464E-BB0C-CA8D87F3705E}" destId="{D2A96C22-B8C4-42CB-B8E5-9952A37602E3}" srcOrd="2" destOrd="0" parTransId="{0799EDE0-C81C-4890-A9F5-7E98C2685DC6}" sibTransId="{C5B3FE22-B0AD-4D04-8448-38E37CAF9A7D}"/>
    <dgm:cxn modelId="{A0F05FCD-18C0-4E99-9318-286DCD3AE7F1}" type="presParOf" srcId="{8E20BDC2-C36B-42C5-9092-38C5D0E258D9}" destId="{5073B949-2134-4A57-8423-F4A841744A2A}" srcOrd="0" destOrd="0" presId="urn:microsoft.com/office/officeart/2005/8/layout/list1"/>
    <dgm:cxn modelId="{0DFAB1C1-DFB4-41A4-BE29-DA85BB822E84}" type="presParOf" srcId="{5073B949-2134-4A57-8423-F4A841744A2A}" destId="{2ADBDF09-EF18-4CD7-962E-DD9047AE481B}" srcOrd="0" destOrd="0" presId="urn:microsoft.com/office/officeart/2005/8/layout/list1"/>
    <dgm:cxn modelId="{2AC59AFC-E489-4A14-8E25-18F86875627A}" type="presParOf" srcId="{5073B949-2134-4A57-8423-F4A841744A2A}" destId="{51D287D8-D864-4670-9C40-03D464BC77C5}" srcOrd="1" destOrd="0" presId="urn:microsoft.com/office/officeart/2005/8/layout/list1"/>
    <dgm:cxn modelId="{65F4AA14-7BCC-4908-96D9-7B15E5F5448D}" type="presParOf" srcId="{8E20BDC2-C36B-42C5-9092-38C5D0E258D9}" destId="{5C0FA975-C6E6-4C55-B845-7190C602DA7D}" srcOrd="1" destOrd="0" presId="urn:microsoft.com/office/officeart/2005/8/layout/list1"/>
    <dgm:cxn modelId="{87085F33-3F63-48CC-9FDA-B98F434231AC}" type="presParOf" srcId="{8E20BDC2-C36B-42C5-9092-38C5D0E258D9}" destId="{EDBE2C41-9730-4E79-A576-772DA214E1F9}" srcOrd="2" destOrd="0" presId="urn:microsoft.com/office/officeart/2005/8/layout/list1"/>
    <dgm:cxn modelId="{C76EFADD-CE7A-4AAA-80FA-3A095859AD2D}" type="presParOf" srcId="{8E20BDC2-C36B-42C5-9092-38C5D0E258D9}" destId="{14F7FD45-D7F4-4CFA-AC60-26C729411445}" srcOrd="3" destOrd="0" presId="urn:microsoft.com/office/officeart/2005/8/layout/list1"/>
    <dgm:cxn modelId="{92D1A7D4-7876-4ED8-B8B2-8CD90C18C2C8}" type="presParOf" srcId="{8E20BDC2-C36B-42C5-9092-38C5D0E258D9}" destId="{E4BB6056-2809-4BB1-A600-BE6AE0940E10}" srcOrd="4" destOrd="0" presId="urn:microsoft.com/office/officeart/2005/8/layout/list1"/>
    <dgm:cxn modelId="{FD68BD70-57BC-4BD3-BA82-FDE3D8C3814D}" type="presParOf" srcId="{E4BB6056-2809-4BB1-A600-BE6AE0940E10}" destId="{E193E4BE-7F03-4F4A-AAF7-8B9F27BBEC0B}" srcOrd="0" destOrd="0" presId="urn:microsoft.com/office/officeart/2005/8/layout/list1"/>
    <dgm:cxn modelId="{F37D6CCD-FD90-485B-B053-644C858EA68B}" type="presParOf" srcId="{E4BB6056-2809-4BB1-A600-BE6AE0940E10}" destId="{52D2240D-DD9E-429E-8CF4-7596B9268113}" srcOrd="1" destOrd="0" presId="urn:microsoft.com/office/officeart/2005/8/layout/list1"/>
    <dgm:cxn modelId="{116A3FCA-BDE1-43EC-87A4-389E00FB05F2}" type="presParOf" srcId="{8E20BDC2-C36B-42C5-9092-38C5D0E258D9}" destId="{6364E0F6-F0FD-4488-A113-E7128BFC65EB}" srcOrd="5" destOrd="0" presId="urn:microsoft.com/office/officeart/2005/8/layout/list1"/>
    <dgm:cxn modelId="{80A28C15-ED72-4113-81B7-AC85ABEAF0E9}" type="presParOf" srcId="{8E20BDC2-C36B-42C5-9092-38C5D0E258D9}" destId="{F3D1B576-60F3-46C9-86D7-9134DBD45B02}" srcOrd="6" destOrd="0" presId="urn:microsoft.com/office/officeart/2005/8/layout/list1"/>
    <dgm:cxn modelId="{3F4236A0-049C-45C8-B742-8E3751C02772}" type="presParOf" srcId="{8E20BDC2-C36B-42C5-9092-38C5D0E258D9}" destId="{CFC2AE1B-4C33-415A-9789-EF895612F02F}" srcOrd="7" destOrd="0" presId="urn:microsoft.com/office/officeart/2005/8/layout/list1"/>
    <dgm:cxn modelId="{E0E2F65C-8571-478D-80B3-9C2364962D59}" type="presParOf" srcId="{8E20BDC2-C36B-42C5-9092-38C5D0E258D9}" destId="{3E88BBD9-C675-48AD-9D20-6B6A5A29D484}" srcOrd="8" destOrd="0" presId="urn:microsoft.com/office/officeart/2005/8/layout/list1"/>
    <dgm:cxn modelId="{102800A7-EEE2-43BE-B569-30F841857EF7}" type="presParOf" srcId="{3E88BBD9-C675-48AD-9D20-6B6A5A29D484}" destId="{692E1A61-EE00-4E47-B9C7-E0F18EE0936E}" srcOrd="0" destOrd="0" presId="urn:microsoft.com/office/officeart/2005/8/layout/list1"/>
    <dgm:cxn modelId="{61BF6316-36BE-4D99-A33D-AD49FDDA8F8A}" type="presParOf" srcId="{3E88BBD9-C675-48AD-9D20-6B6A5A29D484}" destId="{99A1543F-5A3A-41C2-BE48-750D701CE215}" srcOrd="1" destOrd="0" presId="urn:microsoft.com/office/officeart/2005/8/layout/list1"/>
    <dgm:cxn modelId="{656220EB-F9D6-437D-9A7F-C88E56685966}" type="presParOf" srcId="{8E20BDC2-C36B-42C5-9092-38C5D0E258D9}" destId="{9CE1ED0B-11C4-480E-A0B8-9554D84D3F66}" srcOrd="9" destOrd="0" presId="urn:microsoft.com/office/officeart/2005/8/layout/list1"/>
    <dgm:cxn modelId="{F47CACAF-55F3-4A96-8890-5FB5AEE162B9}" type="presParOf" srcId="{8E20BDC2-C36B-42C5-9092-38C5D0E258D9}" destId="{83C29018-FA17-4E46-AFEF-80C4307A1C3B}" srcOrd="10" destOrd="0" presId="urn:microsoft.com/office/officeart/2005/8/layout/list1"/>
    <dgm:cxn modelId="{7A78359D-1610-4700-96B9-B2F47879F2F3}" type="presParOf" srcId="{8E20BDC2-C36B-42C5-9092-38C5D0E258D9}" destId="{334D3DB7-17CB-41C4-AE31-20E623F67193}" srcOrd="11" destOrd="0" presId="urn:microsoft.com/office/officeart/2005/8/layout/list1"/>
    <dgm:cxn modelId="{2C72CB37-F990-4684-87CD-CB57DF776048}" type="presParOf" srcId="{8E20BDC2-C36B-42C5-9092-38C5D0E258D9}" destId="{25603F69-C505-4BC4-9613-430B03AD2874}" srcOrd="12" destOrd="0" presId="urn:microsoft.com/office/officeart/2005/8/layout/list1"/>
    <dgm:cxn modelId="{307516EF-CBDE-4221-B3D9-53724D379405}" type="presParOf" srcId="{25603F69-C505-4BC4-9613-430B03AD2874}" destId="{6242E756-F037-4FBE-BA7F-24683F4A2A96}" srcOrd="0" destOrd="0" presId="urn:microsoft.com/office/officeart/2005/8/layout/list1"/>
    <dgm:cxn modelId="{C74F5B5B-005D-42D4-90E6-A83A3B365F7E}" type="presParOf" srcId="{25603F69-C505-4BC4-9613-430B03AD2874}" destId="{0EC72E35-E84F-4E09-ACC6-496A8C9EDDB5}" srcOrd="1" destOrd="0" presId="urn:microsoft.com/office/officeart/2005/8/layout/list1"/>
    <dgm:cxn modelId="{999F1E0D-6D7E-4724-9240-77518DD76555}" type="presParOf" srcId="{8E20BDC2-C36B-42C5-9092-38C5D0E258D9}" destId="{20215EEE-64B5-4976-BA0D-3984239B85A3}" srcOrd="13" destOrd="0" presId="urn:microsoft.com/office/officeart/2005/8/layout/list1"/>
    <dgm:cxn modelId="{10507551-9B9C-4F69-9ABA-D58A67D7CFD4}" type="presParOf" srcId="{8E20BDC2-C36B-42C5-9092-38C5D0E258D9}" destId="{A3AB41F7-A663-4A9A-B01D-BDF6DCC57F0E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C36D85C-6BBB-464E-BB0C-CA8D87F3705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ABE2BFCD-CD04-4666-AEA9-432EA9FDB928}">
      <dgm:prSet phldrT="[文本]"/>
      <dgm:spPr/>
      <dgm:t>
        <a:bodyPr/>
        <a:lstStyle/>
        <a:p>
          <a:r>
            <a:rPr lang="zh-CN" altLang="en-US" dirty="0" smtClean="0"/>
            <a:t>单一职责原则</a:t>
          </a:r>
          <a:endParaRPr lang="zh-CN" altLang="en-US" dirty="0"/>
        </a:p>
      </dgm:t>
    </dgm:pt>
    <dgm:pt modelId="{8577436C-29C4-43E9-A928-9851F0099909}" type="parTrans" cxnId="{70E3DA89-A838-494A-A689-FF80B70BF5BA}">
      <dgm:prSet/>
      <dgm:spPr/>
      <dgm:t>
        <a:bodyPr/>
        <a:lstStyle/>
        <a:p>
          <a:endParaRPr lang="zh-CN" altLang="en-US"/>
        </a:p>
      </dgm:t>
    </dgm:pt>
    <dgm:pt modelId="{109CCE85-1D1C-4C7F-A9BD-5DA6DEC5BEE0}" type="sibTrans" cxnId="{70E3DA89-A838-494A-A689-FF80B70BF5BA}">
      <dgm:prSet/>
      <dgm:spPr/>
      <dgm:t>
        <a:bodyPr/>
        <a:lstStyle/>
        <a:p>
          <a:endParaRPr lang="zh-CN" altLang="en-US"/>
        </a:p>
      </dgm:t>
    </dgm:pt>
    <dgm:pt modelId="{197CCC67-709A-4336-B3C9-A356D71B4DF2}">
      <dgm:prSet phldrT="[文本]"/>
      <dgm:spPr/>
      <dgm:t>
        <a:bodyPr/>
        <a:lstStyle/>
        <a:p>
          <a:r>
            <a:rPr lang="zh-CN" altLang="en-US" dirty="0" smtClean="0"/>
            <a:t>服务自治原则</a:t>
          </a:r>
          <a:endParaRPr lang="zh-CN" altLang="en-US" dirty="0"/>
        </a:p>
      </dgm:t>
    </dgm:pt>
    <dgm:pt modelId="{273B1F96-0958-4225-BC6D-655904F272CD}" type="parTrans" cxnId="{62D17855-DDEA-4EE3-BBBF-26D287476813}">
      <dgm:prSet/>
      <dgm:spPr/>
      <dgm:t>
        <a:bodyPr/>
        <a:lstStyle/>
        <a:p>
          <a:endParaRPr lang="zh-CN" altLang="en-US"/>
        </a:p>
      </dgm:t>
    </dgm:pt>
    <dgm:pt modelId="{995F804A-E2AF-478A-A093-3D3E0C27018D}" type="sibTrans" cxnId="{62D17855-DDEA-4EE3-BBBF-26D287476813}">
      <dgm:prSet/>
      <dgm:spPr/>
      <dgm:t>
        <a:bodyPr/>
        <a:lstStyle/>
        <a:p>
          <a:endParaRPr lang="zh-CN" altLang="en-US"/>
        </a:p>
      </dgm:t>
    </dgm:pt>
    <dgm:pt modelId="{C739FAAE-48BE-418A-8A0E-1E671D4E0348}">
      <dgm:prSet phldrT="[文本]"/>
      <dgm:spPr/>
      <dgm:t>
        <a:bodyPr/>
        <a:lstStyle/>
        <a:p>
          <a:r>
            <a:rPr lang="zh-CN" altLang="en-US" dirty="0" smtClean="0"/>
            <a:t>轻量级通信原则</a:t>
          </a:r>
          <a:endParaRPr lang="zh-CN" altLang="en-US" dirty="0"/>
        </a:p>
      </dgm:t>
    </dgm:pt>
    <dgm:pt modelId="{F0C5C06B-85AD-41CA-9ABC-38350D6AB0B6}" type="parTrans" cxnId="{33F09A7B-D00C-42B6-8478-5DB40C1FDF8B}">
      <dgm:prSet/>
      <dgm:spPr/>
      <dgm:t>
        <a:bodyPr/>
        <a:lstStyle/>
        <a:p>
          <a:endParaRPr lang="zh-CN" altLang="en-US"/>
        </a:p>
      </dgm:t>
    </dgm:pt>
    <dgm:pt modelId="{219A46BB-3C04-4492-B649-EA822B768CEF}" type="sibTrans" cxnId="{33F09A7B-D00C-42B6-8478-5DB40C1FDF8B}">
      <dgm:prSet/>
      <dgm:spPr/>
      <dgm:t>
        <a:bodyPr/>
        <a:lstStyle/>
        <a:p>
          <a:endParaRPr lang="zh-CN" altLang="en-US"/>
        </a:p>
      </dgm:t>
    </dgm:pt>
    <dgm:pt modelId="{2622D96A-59EA-43D6-A7FF-1E7F715A8A36}">
      <dgm:prSet phldrT="[文本]"/>
      <dgm:spPr/>
      <dgm:t>
        <a:bodyPr/>
        <a:lstStyle/>
        <a:p>
          <a:r>
            <a:rPr lang="zh-CN" altLang="en-US" dirty="0" smtClean="0"/>
            <a:t>接口明确原则</a:t>
          </a:r>
          <a:endParaRPr lang="zh-CN" altLang="en-US" dirty="0"/>
        </a:p>
      </dgm:t>
    </dgm:pt>
    <dgm:pt modelId="{3E8928FB-28E7-48C4-A8A4-C90FD3688467}" type="parTrans" cxnId="{94FA3CB9-DEB6-491B-952C-81B1D781C63C}">
      <dgm:prSet/>
      <dgm:spPr/>
      <dgm:t>
        <a:bodyPr/>
        <a:lstStyle/>
        <a:p>
          <a:endParaRPr lang="zh-CN" altLang="en-US"/>
        </a:p>
      </dgm:t>
    </dgm:pt>
    <dgm:pt modelId="{0DAB617C-341F-41AC-8B1A-B5F38F32ADB3}" type="sibTrans" cxnId="{94FA3CB9-DEB6-491B-952C-81B1D781C63C}">
      <dgm:prSet/>
      <dgm:spPr/>
      <dgm:t>
        <a:bodyPr/>
        <a:lstStyle/>
        <a:p>
          <a:endParaRPr lang="zh-CN" altLang="en-US"/>
        </a:p>
      </dgm:t>
    </dgm:pt>
    <dgm:pt modelId="{8E20BDC2-C36B-42C5-9092-38C5D0E258D9}" type="pres">
      <dgm:prSet presAssocID="{6C36D85C-6BBB-464E-BB0C-CA8D87F3705E}" presName="linear" presStyleCnt="0">
        <dgm:presLayoutVars>
          <dgm:dir/>
          <dgm:animLvl val="lvl"/>
          <dgm:resizeHandles val="exact"/>
        </dgm:presLayoutVars>
      </dgm:prSet>
      <dgm:spPr/>
    </dgm:pt>
    <dgm:pt modelId="{5073B949-2134-4A57-8423-F4A841744A2A}" type="pres">
      <dgm:prSet presAssocID="{ABE2BFCD-CD04-4666-AEA9-432EA9FDB928}" presName="parentLin" presStyleCnt="0"/>
      <dgm:spPr/>
    </dgm:pt>
    <dgm:pt modelId="{2ADBDF09-EF18-4CD7-962E-DD9047AE481B}" type="pres">
      <dgm:prSet presAssocID="{ABE2BFCD-CD04-4666-AEA9-432EA9FDB928}" presName="parentLeftMargin" presStyleLbl="node1" presStyleIdx="0" presStyleCnt="4"/>
      <dgm:spPr/>
    </dgm:pt>
    <dgm:pt modelId="{51D287D8-D864-4670-9C40-03D464BC77C5}" type="pres">
      <dgm:prSet presAssocID="{ABE2BFCD-CD04-4666-AEA9-432EA9FDB928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C0FA975-C6E6-4C55-B845-7190C602DA7D}" type="pres">
      <dgm:prSet presAssocID="{ABE2BFCD-CD04-4666-AEA9-432EA9FDB928}" presName="negativeSpace" presStyleCnt="0"/>
      <dgm:spPr/>
    </dgm:pt>
    <dgm:pt modelId="{EDBE2C41-9730-4E79-A576-772DA214E1F9}" type="pres">
      <dgm:prSet presAssocID="{ABE2BFCD-CD04-4666-AEA9-432EA9FDB928}" presName="childText" presStyleLbl="conFgAcc1" presStyleIdx="0" presStyleCnt="4">
        <dgm:presLayoutVars>
          <dgm:bulletEnabled val="1"/>
        </dgm:presLayoutVars>
      </dgm:prSet>
      <dgm:spPr/>
    </dgm:pt>
    <dgm:pt modelId="{14F7FD45-D7F4-4CFA-AC60-26C729411445}" type="pres">
      <dgm:prSet presAssocID="{109CCE85-1D1C-4C7F-A9BD-5DA6DEC5BEE0}" presName="spaceBetweenRectangles" presStyleCnt="0"/>
      <dgm:spPr/>
    </dgm:pt>
    <dgm:pt modelId="{3DAA92D9-7BD0-467D-9DCC-BFBEE8F4D115}" type="pres">
      <dgm:prSet presAssocID="{197CCC67-709A-4336-B3C9-A356D71B4DF2}" presName="parentLin" presStyleCnt="0"/>
      <dgm:spPr/>
    </dgm:pt>
    <dgm:pt modelId="{2D8B7BE5-0365-4E70-9D92-2FF82B1D07A6}" type="pres">
      <dgm:prSet presAssocID="{197CCC67-709A-4336-B3C9-A356D71B4DF2}" presName="parentLeftMargin" presStyleLbl="node1" presStyleIdx="0" presStyleCnt="4"/>
      <dgm:spPr/>
    </dgm:pt>
    <dgm:pt modelId="{4783CB73-8556-4A24-8F43-E2BCC46F4B19}" type="pres">
      <dgm:prSet presAssocID="{197CCC67-709A-4336-B3C9-A356D71B4DF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F18740D-BECD-475B-A19F-532234DC3F7D}" type="pres">
      <dgm:prSet presAssocID="{197CCC67-709A-4336-B3C9-A356D71B4DF2}" presName="negativeSpace" presStyleCnt="0"/>
      <dgm:spPr/>
    </dgm:pt>
    <dgm:pt modelId="{CB362787-FB26-40EA-8DAE-B94D31C3B54F}" type="pres">
      <dgm:prSet presAssocID="{197CCC67-709A-4336-B3C9-A356D71B4DF2}" presName="childText" presStyleLbl="conFgAcc1" presStyleIdx="1" presStyleCnt="4">
        <dgm:presLayoutVars>
          <dgm:bulletEnabled val="1"/>
        </dgm:presLayoutVars>
      </dgm:prSet>
      <dgm:spPr/>
    </dgm:pt>
    <dgm:pt modelId="{4C9380A3-B01B-466C-894B-BF97B3F3EC7E}" type="pres">
      <dgm:prSet presAssocID="{995F804A-E2AF-478A-A093-3D3E0C27018D}" presName="spaceBetweenRectangles" presStyleCnt="0"/>
      <dgm:spPr/>
    </dgm:pt>
    <dgm:pt modelId="{2AAA9883-C74F-4DD9-8FBA-86434F82508F}" type="pres">
      <dgm:prSet presAssocID="{C739FAAE-48BE-418A-8A0E-1E671D4E0348}" presName="parentLin" presStyleCnt="0"/>
      <dgm:spPr/>
    </dgm:pt>
    <dgm:pt modelId="{28C2D842-0CE3-4050-BACA-1047FAFAC815}" type="pres">
      <dgm:prSet presAssocID="{C739FAAE-48BE-418A-8A0E-1E671D4E0348}" presName="parentLeftMargin" presStyleLbl="node1" presStyleIdx="1" presStyleCnt="4"/>
      <dgm:spPr/>
    </dgm:pt>
    <dgm:pt modelId="{47B85520-6D2A-43AD-BF7A-4A9690E23442}" type="pres">
      <dgm:prSet presAssocID="{C739FAAE-48BE-418A-8A0E-1E671D4E034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B063266-5DE1-4EF3-8531-D6F23D085C8D}" type="pres">
      <dgm:prSet presAssocID="{C739FAAE-48BE-418A-8A0E-1E671D4E0348}" presName="negativeSpace" presStyleCnt="0"/>
      <dgm:spPr/>
    </dgm:pt>
    <dgm:pt modelId="{57E97241-F30D-4891-983A-C98831FFBA8F}" type="pres">
      <dgm:prSet presAssocID="{C739FAAE-48BE-418A-8A0E-1E671D4E0348}" presName="childText" presStyleLbl="conFgAcc1" presStyleIdx="2" presStyleCnt="4" custLinFactNeighborX="-1557" custLinFactNeighborY="1006">
        <dgm:presLayoutVars>
          <dgm:bulletEnabled val="1"/>
        </dgm:presLayoutVars>
      </dgm:prSet>
      <dgm:spPr/>
    </dgm:pt>
    <dgm:pt modelId="{357C18CB-9A8F-48AB-B805-E2D7A4E73DE8}" type="pres">
      <dgm:prSet presAssocID="{219A46BB-3C04-4492-B649-EA822B768CEF}" presName="spaceBetweenRectangles" presStyleCnt="0"/>
      <dgm:spPr/>
    </dgm:pt>
    <dgm:pt modelId="{B7F43E39-19FD-4116-8D5C-5D6E44A457E6}" type="pres">
      <dgm:prSet presAssocID="{2622D96A-59EA-43D6-A7FF-1E7F715A8A36}" presName="parentLin" presStyleCnt="0"/>
      <dgm:spPr/>
    </dgm:pt>
    <dgm:pt modelId="{ED9ACC7B-0B2A-4AAE-A277-5862B87522E7}" type="pres">
      <dgm:prSet presAssocID="{2622D96A-59EA-43D6-A7FF-1E7F715A8A36}" presName="parentLeftMargin" presStyleLbl="node1" presStyleIdx="2" presStyleCnt="4"/>
      <dgm:spPr/>
    </dgm:pt>
    <dgm:pt modelId="{1185573B-F60B-4B6C-B2CE-4AD7030E851A}" type="pres">
      <dgm:prSet presAssocID="{2622D96A-59EA-43D6-A7FF-1E7F715A8A36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389BA66A-4007-4B35-9C32-684D91E8B640}" type="pres">
      <dgm:prSet presAssocID="{2622D96A-59EA-43D6-A7FF-1E7F715A8A36}" presName="negativeSpace" presStyleCnt="0"/>
      <dgm:spPr/>
    </dgm:pt>
    <dgm:pt modelId="{DD6E32E3-7108-4915-B7CC-84C6C14B1C83}" type="pres">
      <dgm:prSet presAssocID="{2622D96A-59EA-43D6-A7FF-1E7F715A8A36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70E3DA89-A838-494A-A689-FF80B70BF5BA}" srcId="{6C36D85C-6BBB-464E-BB0C-CA8D87F3705E}" destId="{ABE2BFCD-CD04-4666-AEA9-432EA9FDB928}" srcOrd="0" destOrd="0" parTransId="{8577436C-29C4-43E9-A928-9851F0099909}" sibTransId="{109CCE85-1D1C-4C7F-A9BD-5DA6DEC5BEE0}"/>
    <dgm:cxn modelId="{057469D3-5E67-4B99-BB29-3B2E1C9CD03F}" type="presOf" srcId="{2622D96A-59EA-43D6-A7FF-1E7F715A8A36}" destId="{1185573B-F60B-4B6C-B2CE-4AD7030E851A}" srcOrd="1" destOrd="0" presId="urn:microsoft.com/office/officeart/2005/8/layout/list1"/>
    <dgm:cxn modelId="{DB4493FE-C679-4A63-81AD-3FF8AB5BB630}" type="presOf" srcId="{ABE2BFCD-CD04-4666-AEA9-432EA9FDB928}" destId="{2ADBDF09-EF18-4CD7-962E-DD9047AE481B}" srcOrd="0" destOrd="0" presId="urn:microsoft.com/office/officeart/2005/8/layout/list1"/>
    <dgm:cxn modelId="{33F09A7B-D00C-42B6-8478-5DB40C1FDF8B}" srcId="{6C36D85C-6BBB-464E-BB0C-CA8D87F3705E}" destId="{C739FAAE-48BE-418A-8A0E-1E671D4E0348}" srcOrd="2" destOrd="0" parTransId="{F0C5C06B-85AD-41CA-9ABC-38350D6AB0B6}" sibTransId="{219A46BB-3C04-4492-B649-EA822B768CEF}"/>
    <dgm:cxn modelId="{EB05CA40-9E6B-41A8-9B3A-8D784E704522}" type="presOf" srcId="{C739FAAE-48BE-418A-8A0E-1E671D4E0348}" destId="{47B85520-6D2A-43AD-BF7A-4A9690E23442}" srcOrd="1" destOrd="0" presId="urn:microsoft.com/office/officeart/2005/8/layout/list1"/>
    <dgm:cxn modelId="{1F1D50A2-C850-4C11-80F4-9CE49D049A31}" type="presOf" srcId="{ABE2BFCD-CD04-4666-AEA9-432EA9FDB928}" destId="{51D287D8-D864-4670-9C40-03D464BC77C5}" srcOrd="1" destOrd="0" presId="urn:microsoft.com/office/officeart/2005/8/layout/list1"/>
    <dgm:cxn modelId="{62D17855-DDEA-4EE3-BBBF-26D287476813}" srcId="{6C36D85C-6BBB-464E-BB0C-CA8D87F3705E}" destId="{197CCC67-709A-4336-B3C9-A356D71B4DF2}" srcOrd="1" destOrd="0" parTransId="{273B1F96-0958-4225-BC6D-655904F272CD}" sibTransId="{995F804A-E2AF-478A-A093-3D3E0C27018D}"/>
    <dgm:cxn modelId="{94FA3CB9-DEB6-491B-952C-81B1D781C63C}" srcId="{6C36D85C-6BBB-464E-BB0C-CA8D87F3705E}" destId="{2622D96A-59EA-43D6-A7FF-1E7F715A8A36}" srcOrd="3" destOrd="0" parTransId="{3E8928FB-28E7-48C4-A8A4-C90FD3688467}" sibTransId="{0DAB617C-341F-41AC-8B1A-B5F38F32ADB3}"/>
    <dgm:cxn modelId="{58BC97D8-06D6-43F0-81E3-4D850A25A2DC}" type="presOf" srcId="{6C36D85C-6BBB-464E-BB0C-CA8D87F3705E}" destId="{8E20BDC2-C36B-42C5-9092-38C5D0E258D9}" srcOrd="0" destOrd="0" presId="urn:microsoft.com/office/officeart/2005/8/layout/list1"/>
    <dgm:cxn modelId="{29E3F115-4C26-465E-8755-75C835C15A06}" type="presOf" srcId="{C739FAAE-48BE-418A-8A0E-1E671D4E0348}" destId="{28C2D842-0CE3-4050-BACA-1047FAFAC815}" srcOrd="0" destOrd="0" presId="urn:microsoft.com/office/officeart/2005/8/layout/list1"/>
    <dgm:cxn modelId="{20DEE070-F7C4-4A6A-91A4-C4540162B36B}" type="presOf" srcId="{2622D96A-59EA-43D6-A7FF-1E7F715A8A36}" destId="{ED9ACC7B-0B2A-4AAE-A277-5862B87522E7}" srcOrd="0" destOrd="0" presId="urn:microsoft.com/office/officeart/2005/8/layout/list1"/>
    <dgm:cxn modelId="{D3CD8125-3B91-4A02-9FE1-B119344AD86B}" type="presOf" srcId="{197CCC67-709A-4336-B3C9-A356D71B4DF2}" destId="{4783CB73-8556-4A24-8F43-E2BCC46F4B19}" srcOrd="1" destOrd="0" presId="urn:microsoft.com/office/officeart/2005/8/layout/list1"/>
    <dgm:cxn modelId="{C831E8BC-3A26-4C57-9F73-B91ECF6A597E}" type="presOf" srcId="{197CCC67-709A-4336-B3C9-A356D71B4DF2}" destId="{2D8B7BE5-0365-4E70-9D92-2FF82B1D07A6}" srcOrd="0" destOrd="0" presId="urn:microsoft.com/office/officeart/2005/8/layout/list1"/>
    <dgm:cxn modelId="{A0F05FCD-18C0-4E99-9318-286DCD3AE7F1}" type="presParOf" srcId="{8E20BDC2-C36B-42C5-9092-38C5D0E258D9}" destId="{5073B949-2134-4A57-8423-F4A841744A2A}" srcOrd="0" destOrd="0" presId="urn:microsoft.com/office/officeart/2005/8/layout/list1"/>
    <dgm:cxn modelId="{0DFAB1C1-DFB4-41A4-BE29-DA85BB822E84}" type="presParOf" srcId="{5073B949-2134-4A57-8423-F4A841744A2A}" destId="{2ADBDF09-EF18-4CD7-962E-DD9047AE481B}" srcOrd="0" destOrd="0" presId="urn:microsoft.com/office/officeart/2005/8/layout/list1"/>
    <dgm:cxn modelId="{2AC59AFC-E489-4A14-8E25-18F86875627A}" type="presParOf" srcId="{5073B949-2134-4A57-8423-F4A841744A2A}" destId="{51D287D8-D864-4670-9C40-03D464BC77C5}" srcOrd="1" destOrd="0" presId="urn:microsoft.com/office/officeart/2005/8/layout/list1"/>
    <dgm:cxn modelId="{65F4AA14-7BCC-4908-96D9-7B15E5F5448D}" type="presParOf" srcId="{8E20BDC2-C36B-42C5-9092-38C5D0E258D9}" destId="{5C0FA975-C6E6-4C55-B845-7190C602DA7D}" srcOrd="1" destOrd="0" presId="urn:microsoft.com/office/officeart/2005/8/layout/list1"/>
    <dgm:cxn modelId="{87085F33-3F63-48CC-9FDA-B98F434231AC}" type="presParOf" srcId="{8E20BDC2-C36B-42C5-9092-38C5D0E258D9}" destId="{EDBE2C41-9730-4E79-A576-772DA214E1F9}" srcOrd="2" destOrd="0" presId="urn:microsoft.com/office/officeart/2005/8/layout/list1"/>
    <dgm:cxn modelId="{C0B64C1A-0955-4EC9-911B-82056082B599}" type="presParOf" srcId="{8E20BDC2-C36B-42C5-9092-38C5D0E258D9}" destId="{14F7FD45-D7F4-4CFA-AC60-26C729411445}" srcOrd="3" destOrd="0" presId="urn:microsoft.com/office/officeart/2005/8/layout/list1"/>
    <dgm:cxn modelId="{A3021FA5-0F75-4D17-8A55-95C8C4357348}" type="presParOf" srcId="{8E20BDC2-C36B-42C5-9092-38C5D0E258D9}" destId="{3DAA92D9-7BD0-467D-9DCC-BFBEE8F4D115}" srcOrd="4" destOrd="0" presId="urn:microsoft.com/office/officeart/2005/8/layout/list1"/>
    <dgm:cxn modelId="{D02641EF-D550-40BB-80A0-EB1C5EE83450}" type="presParOf" srcId="{3DAA92D9-7BD0-467D-9DCC-BFBEE8F4D115}" destId="{2D8B7BE5-0365-4E70-9D92-2FF82B1D07A6}" srcOrd="0" destOrd="0" presId="urn:microsoft.com/office/officeart/2005/8/layout/list1"/>
    <dgm:cxn modelId="{7F1D1828-677A-4227-B6AE-1587B1FCAD76}" type="presParOf" srcId="{3DAA92D9-7BD0-467D-9DCC-BFBEE8F4D115}" destId="{4783CB73-8556-4A24-8F43-E2BCC46F4B19}" srcOrd="1" destOrd="0" presId="urn:microsoft.com/office/officeart/2005/8/layout/list1"/>
    <dgm:cxn modelId="{BD5CDD89-D1AB-42E3-8638-CEDFD3322CB0}" type="presParOf" srcId="{8E20BDC2-C36B-42C5-9092-38C5D0E258D9}" destId="{1F18740D-BECD-475B-A19F-532234DC3F7D}" srcOrd="5" destOrd="0" presId="urn:microsoft.com/office/officeart/2005/8/layout/list1"/>
    <dgm:cxn modelId="{EAC41031-EA57-4928-9C15-606E3F882A67}" type="presParOf" srcId="{8E20BDC2-C36B-42C5-9092-38C5D0E258D9}" destId="{CB362787-FB26-40EA-8DAE-B94D31C3B54F}" srcOrd="6" destOrd="0" presId="urn:microsoft.com/office/officeart/2005/8/layout/list1"/>
    <dgm:cxn modelId="{DC74C054-A59A-41EB-A438-C64C65EA2744}" type="presParOf" srcId="{8E20BDC2-C36B-42C5-9092-38C5D0E258D9}" destId="{4C9380A3-B01B-466C-894B-BF97B3F3EC7E}" srcOrd="7" destOrd="0" presId="urn:microsoft.com/office/officeart/2005/8/layout/list1"/>
    <dgm:cxn modelId="{1FB46F9E-C10F-4631-8373-0895D54975C6}" type="presParOf" srcId="{8E20BDC2-C36B-42C5-9092-38C5D0E258D9}" destId="{2AAA9883-C74F-4DD9-8FBA-86434F82508F}" srcOrd="8" destOrd="0" presId="urn:microsoft.com/office/officeart/2005/8/layout/list1"/>
    <dgm:cxn modelId="{3539E4BC-3B6B-4433-B493-149FFC827A82}" type="presParOf" srcId="{2AAA9883-C74F-4DD9-8FBA-86434F82508F}" destId="{28C2D842-0CE3-4050-BACA-1047FAFAC815}" srcOrd="0" destOrd="0" presId="urn:microsoft.com/office/officeart/2005/8/layout/list1"/>
    <dgm:cxn modelId="{4EBB372D-A9EF-4967-8006-C13411B9401C}" type="presParOf" srcId="{2AAA9883-C74F-4DD9-8FBA-86434F82508F}" destId="{47B85520-6D2A-43AD-BF7A-4A9690E23442}" srcOrd="1" destOrd="0" presId="urn:microsoft.com/office/officeart/2005/8/layout/list1"/>
    <dgm:cxn modelId="{43A5F60B-A60B-4CF2-AB1D-66F2732EF13F}" type="presParOf" srcId="{8E20BDC2-C36B-42C5-9092-38C5D0E258D9}" destId="{4B063266-5DE1-4EF3-8531-D6F23D085C8D}" srcOrd="9" destOrd="0" presId="urn:microsoft.com/office/officeart/2005/8/layout/list1"/>
    <dgm:cxn modelId="{E85DA05E-603A-4346-94BF-1B906D53124F}" type="presParOf" srcId="{8E20BDC2-C36B-42C5-9092-38C5D0E258D9}" destId="{57E97241-F30D-4891-983A-C98831FFBA8F}" srcOrd="10" destOrd="0" presId="urn:microsoft.com/office/officeart/2005/8/layout/list1"/>
    <dgm:cxn modelId="{30A103D7-C11F-4D4A-94BA-6F2C35F9B622}" type="presParOf" srcId="{8E20BDC2-C36B-42C5-9092-38C5D0E258D9}" destId="{357C18CB-9A8F-48AB-B805-E2D7A4E73DE8}" srcOrd="11" destOrd="0" presId="urn:microsoft.com/office/officeart/2005/8/layout/list1"/>
    <dgm:cxn modelId="{ED600132-E54B-4CEA-B8F2-E64C0B228E33}" type="presParOf" srcId="{8E20BDC2-C36B-42C5-9092-38C5D0E258D9}" destId="{B7F43E39-19FD-4116-8D5C-5D6E44A457E6}" srcOrd="12" destOrd="0" presId="urn:microsoft.com/office/officeart/2005/8/layout/list1"/>
    <dgm:cxn modelId="{ECC88E25-5F24-4F85-93B0-97F943494BCF}" type="presParOf" srcId="{B7F43E39-19FD-4116-8D5C-5D6E44A457E6}" destId="{ED9ACC7B-0B2A-4AAE-A277-5862B87522E7}" srcOrd="0" destOrd="0" presId="urn:microsoft.com/office/officeart/2005/8/layout/list1"/>
    <dgm:cxn modelId="{13D50E40-FC9D-4371-850B-3EDA92E421ED}" type="presParOf" srcId="{B7F43E39-19FD-4116-8D5C-5D6E44A457E6}" destId="{1185573B-F60B-4B6C-B2CE-4AD7030E851A}" srcOrd="1" destOrd="0" presId="urn:microsoft.com/office/officeart/2005/8/layout/list1"/>
    <dgm:cxn modelId="{ECA08833-F0D9-43EF-9F89-029ECFD3FB2D}" type="presParOf" srcId="{8E20BDC2-C36B-42C5-9092-38C5D0E258D9}" destId="{389BA66A-4007-4B35-9C32-684D91E8B640}" srcOrd="13" destOrd="0" presId="urn:microsoft.com/office/officeart/2005/8/layout/list1"/>
    <dgm:cxn modelId="{C77BDDE7-7DEF-414C-A24B-2616A71D2464}" type="presParOf" srcId="{8E20BDC2-C36B-42C5-9092-38C5D0E258D9}" destId="{DD6E32E3-7108-4915-B7CC-84C6C14B1C83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56CB3B7-6413-4B4B-8A3E-B84EF3AE75D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</dgm:pt>
    <dgm:pt modelId="{A5079EAD-E563-4943-8A4F-074AA2F7A1C9}">
      <dgm:prSet phldrT="[文本]"/>
      <dgm:spPr/>
      <dgm:t>
        <a:bodyPr/>
        <a:lstStyle/>
        <a:p>
          <a:pPr algn="l"/>
          <a:r>
            <a:rPr lang="zh-CN" altLang="en-US" b="0" dirty="0" smtClean="0"/>
            <a:t>快速响应业务需求</a:t>
          </a:r>
          <a:endParaRPr lang="zh-CN" altLang="en-US" b="0" dirty="0"/>
        </a:p>
      </dgm:t>
    </dgm:pt>
    <dgm:pt modelId="{C00D677D-1A9E-41D3-AC65-720DD5C2F07C}" type="parTrans" cxnId="{FEC2517C-3052-49E9-9AF2-B3A5546EFB5D}">
      <dgm:prSet/>
      <dgm:spPr/>
      <dgm:t>
        <a:bodyPr/>
        <a:lstStyle/>
        <a:p>
          <a:endParaRPr lang="zh-CN" altLang="en-US"/>
        </a:p>
      </dgm:t>
    </dgm:pt>
    <dgm:pt modelId="{EEDD4773-A10A-4087-99C1-04E7E5B8C9C6}" type="sibTrans" cxnId="{FEC2517C-3052-49E9-9AF2-B3A5546EFB5D}">
      <dgm:prSet/>
      <dgm:spPr/>
      <dgm:t>
        <a:bodyPr/>
        <a:lstStyle/>
        <a:p>
          <a:endParaRPr lang="zh-CN" altLang="en-US"/>
        </a:p>
      </dgm:t>
    </dgm:pt>
    <dgm:pt modelId="{74B68830-95F4-491C-A5B3-70ED69C9A1BD}">
      <dgm:prSet phldrT="[文本]"/>
      <dgm:spPr/>
      <dgm:t>
        <a:bodyPr/>
        <a:lstStyle/>
        <a:p>
          <a:pPr algn="l"/>
          <a:r>
            <a:rPr lang="zh-CN" altLang="en-US" dirty="0" smtClean="0"/>
            <a:t>登记、交易、结算三大业务能力可以独立提供服务</a:t>
          </a:r>
          <a:endParaRPr lang="zh-CN" altLang="en-US" dirty="0" smtClean="0"/>
        </a:p>
      </dgm:t>
    </dgm:pt>
    <dgm:pt modelId="{C2FCB54F-EDC1-4B57-BCCF-7CAFE09E13A9}" type="parTrans" cxnId="{7E22543D-A5EE-4A2A-8832-B562FA9A7BB7}">
      <dgm:prSet/>
      <dgm:spPr/>
      <dgm:t>
        <a:bodyPr/>
        <a:lstStyle/>
        <a:p>
          <a:endParaRPr lang="zh-CN" altLang="en-US"/>
        </a:p>
      </dgm:t>
    </dgm:pt>
    <dgm:pt modelId="{EC2BE12B-C3DF-4174-9480-056C68A5E721}" type="sibTrans" cxnId="{7E22543D-A5EE-4A2A-8832-B562FA9A7BB7}">
      <dgm:prSet/>
      <dgm:spPr/>
      <dgm:t>
        <a:bodyPr/>
        <a:lstStyle/>
        <a:p>
          <a:endParaRPr lang="zh-CN" altLang="en-US"/>
        </a:p>
      </dgm:t>
    </dgm:pt>
    <dgm:pt modelId="{4ED17EBB-4A85-4CDF-B299-AB6417511026}">
      <dgm:prSet phldrT="[文本]"/>
      <dgm:spPr/>
      <dgm:t>
        <a:bodyPr/>
        <a:lstStyle/>
        <a:p>
          <a:pPr algn="l"/>
          <a:r>
            <a:rPr lang="zh-CN" altLang="en-US" dirty="0" smtClean="0"/>
            <a:t>通过二次开发、组合已有功能的方式支撑新的业务</a:t>
          </a:r>
          <a:endParaRPr lang="zh-CN" altLang="en-US" dirty="0"/>
        </a:p>
      </dgm:t>
    </dgm:pt>
    <dgm:pt modelId="{B73EADDD-7BD6-4BC5-A6B7-BC97695FA841}" type="parTrans" cxnId="{F37858C0-8BB9-4AA0-95A1-5190F994350A}">
      <dgm:prSet/>
      <dgm:spPr/>
      <dgm:t>
        <a:bodyPr/>
        <a:lstStyle/>
        <a:p>
          <a:endParaRPr lang="zh-CN" altLang="en-US"/>
        </a:p>
      </dgm:t>
    </dgm:pt>
    <dgm:pt modelId="{BED4F0C6-B6E0-4065-B488-4D7FC47D8475}" type="sibTrans" cxnId="{F37858C0-8BB9-4AA0-95A1-5190F994350A}">
      <dgm:prSet/>
      <dgm:spPr/>
      <dgm:t>
        <a:bodyPr/>
        <a:lstStyle/>
        <a:p>
          <a:endParaRPr lang="zh-CN" altLang="en-US"/>
        </a:p>
      </dgm:t>
    </dgm:pt>
    <dgm:pt modelId="{AFAAB282-2964-43FA-8CB0-C35E48776A53}">
      <dgm:prSet phldrT="[文本]"/>
      <dgm:spPr/>
      <dgm:t>
        <a:bodyPr/>
        <a:lstStyle/>
        <a:p>
          <a:pPr algn="l"/>
          <a:r>
            <a:rPr lang="zh-CN" altLang="en-US" dirty="0" smtClean="0"/>
            <a:t>一套系统支持多交易所</a:t>
          </a:r>
          <a:endParaRPr lang="zh-CN" altLang="en-US" dirty="0"/>
        </a:p>
      </dgm:t>
    </dgm:pt>
    <dgm:pt modelId="{B0A76CEA-E71A-4519-8018-B8A7B0C4B647}" type="parTrans" cxnId="{9CA22D55-2850-48E9-A4BC-9AB27F829700}">
      <dgm:prSet/>
      <dgm:spPr/>
      <dgm:t>
        <a:bodyPr/>
        <a:lstStyle/>
        <a:p>
          <a:endParaRPr lang="zh-CN" altLang="en-US"/>
        </a:p>
      </dgm:t>
    </dgm:pt>
    <dgm:pt modelId="{C601C057-B4BF-40FA-9F76-A4E2807B79F3}" type="sibTrans" cxnId="{9CA22D55-2850-48E9-A4BC-9AB27F829700}">
      <dgm:prSet/>
      <dgm:spPr/>
      <dgm:t>
        <a:bodyPr/>
        <a:lstStyle/>
        <a:p>
          <a:endParaRPr lang="zh-CN" altLang="en-US"/>
        </a:p>
      </dgm:t>
    </dgm:pt>
    <dgm:pt modelId="{5FEEB16C-FF91-4616-AD46-196B9E7A100D}" type="pres">
      <dgm:prSet presAssocID="{656CB3B7-6413-4B4B-8A3E-B84EF3AE75DA}" presName="Name0" presStyleCnt="0">
        <dgm:presLayoutVars>
          <dgm:chMax val="7"/>
          <dgm:chPref val="7"/>
          <dgm:dir/>
        </dgm:presLayoutVars>
      </dgm:prSet>
      <dgm:spPr/>
    </dgm:pt>
    <dgm:pt modelId="{E955715D-6FDF-498A-BA01-882607802EB7}" type="pres">
      <dgm:prSet presAssocID="{656CB3B7-6413-4B4B-8A3E-B84EF3AE75DA}" presName="Name1" presStyleCnt="0"/>
      <dgm:spPr/>
    </dgm:pt>
    <dgm:pt modelId="{D3BC4E7F-B606-4078-BDB8-0E6B9B328E20}" type="pres">
      <dgm:prSet presAssocID="{656CB3B7-6413-4B4B-8A3E-B84EF3AE75DA}" presName="cycle" presStyleCnt="0"/>
      <dgm:spPr/>
    </dgm:pt>
    <dgm:pt modelId="{3D2FA367-FA21-44CD-B0D6-82D308A64798}" type="pres">
      <dgm:prSet presAssocID="{656CB3B7-6413-4B4B-8A3E-B84EF3AE75DA}" presName="srcNode" presStyleLbl="node1" presStyleIdx="0" presStyleCnt="4"/>
      <dgm:spPr/>
    </dgm:pt>
    <dgm:pt modelId="{AC640572-85B7-49B6-B39C-8C76456203B1}" type="pres">
      <dgm:prSet presAssocID="{656CB3B7-6413-4B4B-8A3E-B84EF3AE75DA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017C0012-F596-4E6B-906F-2EE616C96FAA}" type="pres">
      <dgm:prSet presAssocID="{656CB3B7-6413-4B4B-8A3E-B84EF3AE75DA}" presName="extraNode" presStyleLbl="node1" presStyleIdx="0" presStyleCnt="4"/>
      <dgm:spPr/>
    </dgm:pt>
    <dgm:pt modelId="{F887343E-3AAB-462D-AA2D-3F278676407B}" type="pres">
      <dgm:prSet presAssocID="{656CB3B7-6413-4B4B-8A3E-B84EF3AE75DA}" presName="dstNode" presStyleLbl="node1" presStyleIdx="0" presStyleCnt="4"/>
      <dgm:spPr/>
    </dgm:pt>
    <dgm:pt modelId="{C94D0317-9AEF-46E8-826E-E0006D9999E9}" type="pres">
      <dgm:prSet presAssocID="{A5079EAD-E563-4943-8A4F-074AA2F7A1C9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220714-6D09-4823-856C-6F82422E5ADC}" type="pres">
      <dgm:prSet presAssocID="{A5079EAD-E563-4943-8A4F-074AA2F7A1C9}" presName="accent_1" presStyleCnt="0"/>
      <dgm:spPr/>
    </dgm:pt>
    <dgm:pt modelId="{F7C055D7-A20B-4ED3-B629-B611C2BE7351}" type="pres">
      <dgm:prSet presAssocID="{A5079EAD-E563-4943-8A4F-074AA2F7A1C9}" presName="accentRepeatNode" presStyleLbl="solidFgAcc1" presStyleIdx="0" presStyleCnt="4"/>
      <dgm:spPr/>
    </dgm:pt>
    <dgm:pt modelId="{E1198515-43BC-4040-B4A9-0D90E88A81B4}" type="pres">
      <dgm:prSet presAssocID="{74B68830-95F4-491C-A5B3-70ED69C9A1BD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BADEF6B-EA0C-4C49-A541-4E5DDE342CD1}" type="pres">
      <dgm:prSet presAssocID="{74B68830-95F4-491C-A5B3-70ED69C9A1BD}" presName="accent_2" presStyleCnt="0"/>
      <dgm:spPr/>
    </dgm:pt>
    <dgm:pt modelId="{85508CBB-F2FC-4F66-AD69-A5190E2D14F4}" type="pres">
      <dgm:prSet presAssocID="{74B68830-95F4-491C-A5B3-70ED69C9A1BD}" presName="accentRepeatNode" presStyleLbl="solidFgAcc1" presStyleIdx="1" presStyleCnt="4"/>
      <dgm:spPr/>
    </dgm:pt>
    <dgm:pt modelId="{E49B936D-11D4-4DC1-9777-ABE38D2D2868}" type="pres">
      <dgm:prSet presAssocID="{4ED17EBB-4A85-4CDF-B299-AB6417511026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9A4A76F-64FD-4751-918C-AA7A7D85F449}" type="pres">
      <dgm:prSet presAssocID="{4ED17EBB-4A85-4CDF-B299-AB6417511026}" presName="accent_3" presStyleCnt="0"/>
      <dgm:spPr/>
    </dgm:pt>
    <dgm:pt modelId="{B6A79364-8DA7-44DC-808C-0D1A9FCE725C}" type="pres">
      <dgm:prSet presAssocID="{4ED17EBB-4A85-4CDF-B299-AB6417511026}" presName="accentRepeatNode" presStyleLbl="solidFgAcc1" presStyleIdx="2" presStyleCnt="4"/>
      <dgm:spPr/>
    </dgm:pt>
    <dgm:pt modelId="{A9AE1377-6AF3-47FB-A067-3E7E8073CC84}" type="pres">
      <dgm:prSet presAssocID="{AFAAB282-2964-43FA-8CB0-C35E48776A53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B753F10-405E-4FCB-B69C-9A127756EA16}" type="pres">
      <dgm:prSet presAssocID="{AFAAB282-2964-43FA-8CB0-C35E48776A53}" presName="accent_4" presStyleCnt="0"/>
      <dgm:spPr/>
    </dgm:pt>
    <dgm:pt modelId="{E4EA7E9E-D50E-43B7-9BC6-9090ACD7BDF3}" type="pres">
      <dgm:prSet presAssocID="{AFAAB282-2964-43FA-8CB0-C35E48776A53}" presName="accentRepeatNode" presStyleLbl="solidFgAcc1" presStyleIdx="3" presStyleCnt="4"/>
      <dgm:spPr/>
    </dgm:pt>
  </dgm:ptLst>
  <dgm:cxnLst>
    <dgm:cxn modelId="{F37858C0-8BB9-4AA0-95A1-5190F994350A}" srcId="{656CB3B7-6413-4B4B-8A3E-B84EF3AE75DA}" destId="{4ED17EBB-4A85-4CDF-B299-AB6417511026}" srcOrd="2" destOrd="0" parTransId="{B73EADDD-7BD6-4BC5-A6B7-BC97695FA841}" sibTransId="{BED4F0C6-B6E0-4065-B488-4D7FC47D8475}"/>
    <dgm:cxn modelId="{75CCC0BA-1D61-45ED-B628-CA3BD7676766}" type="presOf" srcId="{AFAAB282-2964-43FA-8CB0-C35E48776A53}" destId="{A9AE1377-6AF3-47FB-A067-3E7E8073CC84}" srcOrd="0" destOrd="0" presId="urn:microsoft.com/office/officeart/2008/layout/VerticalCurvedList"/>
    <dgm:cxn modelId="{93C27248-21E0-4CC6-9ABF-07805530D54E}" type="presOf" srcId="{A5079EAD-E563-4943-8A4F-074AA2F7A1C9}" destId="{C94D0317-9AEF-46E8-826E-E0006D9999E9}" srcOrd="0" destOrd="0" presId="urn:microsoft.com/office/officeart/2008/layout/VerticalCurvedList"/>
    <dgm:cxn modelId="{D0D2C0F1-C1DF-47C9-992D-049E7F10ECC8}" type="presOf" srcId="{EEDD4773-A10A-4087-99C1-04E7E5B8C9C6}" destId="{AC640572-85B7-49B6-B39C-8C76456203B1}" srcOrd="0" destOrd="0" presId="urn:microsoft.com/office/officeart/2008/layout/VerticalCurvedList"/>
    <dgm:cxn modelId="{9CA22D55-2850-48E9-A4BC-9AB27F829700}" srcId="{656CB3B7-6413-4B4B-8A3E-B84EF3AE75DA}" destId="{AFAAB282-2964-43FA-8CB0-C35E48776A53}" srcOrd="3" destOrd="0" parTransId="{B0A76CEA-E71A-4519-8018-B8A7B0C4B647}" sibTransId="{C601C057-B4BF-40FA-9F76-A4E2807B79F3}"/>
    <dgm:cxn modelId="{F3A60C04-89FD-4434-8574-8F2A0559EB70}" type="presOf" srcId="{656CB3B7-6413-4B4B-8A3E-B84EF3AE75DA}" destId="{5FEEB16C-FF91-4616-AD46-196B9E7A100D}" srcOrd="0" destOrd="0" presId="urn:microsoft.com/office/officeart/2008/layout/VerticalCurvedList"/>
    <dgm:cxn modelId="{FEC2517C-3052-49E9-9AF2-B3A5546EFB5D}" srcId="{656CB3B7-6413-4B4B-8A3E-B84EF3AE75DA}" destId="{A5079EAD-E563-4943-8A4F-074AA2F7A1C9}" srcOrd="0" destOrd="0" parTransId="{C00D677D-1A9E-41D3-AC65-720DD5C2F07C}" sibTransId="{EEDD4773-A10A-4087-99C1-04E7E5B8C9C6}"/>
    <dgm:cxn modelId="{F7096EDD-8EDF-4059-B631-2ABC9A0E6F68}" type="presOf" srcId="{74B68830-95F4-491C-A5B3-70ED69C9A1BD}" destId="{E1198515-43BC-4040-B4A9-0D90E88A81B4}" srcOrd="0" destOrd="0" presId="urn:microsoft.com/office/officeart/2008/layout/VerticalCurvedList"/>
    <dgm:cxn modelId="{C5DD720E-DE0E-45EA-88B7-8F4483BD7158}" type="presOf" srcId="{4ED17EBB-4A85-4CDF-B299-AB6417511026}" destId="{E49B936D-11D4-4DC1-9777-ABE38D2D2868}" srcOrd="0" destOrd="0" presId="urn:microsoft.com/office/officeart/2008/layout/VerticalCurvedList"/>
    <dgm:cxn modelId="{7E22543D-A5EE-4A2A-8832-B562FA9A7BB7}" srcId="{656CB3B7-6413-4B4B-8A3E-B84EF3AE75DA}" destId="{74B68830-95F4-491C-A5B3-70ED69C9A1BD}" srcOrd="1" destOrd="0" parTransId="{C2FCB54F-EDC1-4B57-BCCF-7CAFE09E13A9}" sibTransId="{EC2BE12B-C3DF-4174-9480-056C68A5E721}"/>
    <dgm:cxn modelId="{7A179F19-17EF-47F3-8E90-E6D7F1795B80}" type="presParOf" srcId="{5FEEB16C-FF91-4616-AD46-196B9E7A100D}" destId="{E955715D-6FDF-498A-BA01-882607802EB7}" srcOrd="0" destOrd="0" presId="urn:microsoft.com/office/officeart/2008/layout/VerticalCurvedList"/>
    <dgm:cxn modelId="{45CA6A1D-AC42-4EBD-8EE6-C8175A720DFE}" type="presParOf" srcId="{E955715D-6FDF-498A-BA01-882607802EB7}" destId="{D3BC4E7F-B606-4078-BDB8-0E6B9B328E20}" srcOrd="0" destOrd="0" presId="urn:microsoft.com/office/officeart/2008/layout/VerticalCurvedList"/>
    <dgm:cxn modelId="{62BE19C6-966F-4920-A428-265E6F372C67}" type="presParOf" srcId="{D3BC4E7F-B606-4078-BDB8-0E6B9B328E20}" destId="{3D2FA367-FA21-44CD-B0D6-82D308A64798}" srcOrd="0" destOrd="0" presId="urn:microsoft.com/office/officeart/2008/layout/VerticalCurvedList"/>
    <dgm:cxn modelId="{4A16ABEE-D34A-4A24-8AFC-B5020A8C67D9}" type="presParOf" srcId="{D3BC4E7F-B606-4078-BDB8-0E6B9B328E20}" destId="{AC640572-85B7-49B6-B39C-8C76456203B1}" srcOrd="1" destOrd="0" presId="urn:microsoft.com/office/officeart/2008/layout/VerticalCurvedList"/>
    <dgm:cxn modelId="{46B20C6E-02E6-4E87-A600-49680808EFB6}" type="presParOf" srcId="{D3BC4E7F-B606-4078-BDB8-0E6B9B328E20}" destId="{017C0012-F596-4E6B-906F-2EE616C96FAA}" srcOrd="2" destOrd="0" presId="urn:microsoft.com/office/officeart/2008/layout/VerticalCurvedList"/>
    <dgm:cxn modelId="{C3E1221D-6823-4626-9769-632A4D436C47}" type="presParOf" srcId="{D3BC4E7F-B606-4078-BDB8-0E6B9B328E20}" destId="{F887343E-3AAB-462D-AA2D-3F278676407B}" srcOrd="3" destOrd="0" presId="urn:microsoft.com/office/officeart/2008/layout/VerticalCurvedList"/>
    <dgm:cxn modelId="{7F74C48B-1FF7-4B6D-A50B-92847D79BA6E}" type="presParOf" srcId="{E955715D-6FDF-498A-BA01-882607802EB7}" destId="{C94D0317-9AEF-46E8-826E-E0006D9999E9}" srcOrd="1" destOrd="0" presId="urn:microsoft.com/office/officeart/2008/layout/VerticalCurvedList"/>
    <dgm:cxn modelId="{C72BD362-AACF-4159-9BFE-782FB4E03A3E}" type="presParOf" srcId="{E955715D-6FDF-498A-BA01-882607802EB7}" destId="{A1220714-6D09-4823-856C-6F82422E5ADC}" srcOrd="2" destOrd="0" presId="urn:microsoft.com/office/officeart/2008/layout/VerticalCurvedList"/>
    <dgm:cxn modelId="{ADE3AE82-2358-4FD0-AB7D-7A321308A8D0}" type="presParOf" srcId="{A1220714-6D09-4823-856C-6F82422E5ADC}" destId="{F7C055D7-A20B-4ED3-B629-B611C2BE7351}" srcOrd="0" destOrd="0" presId="urn:microsoft.com/office/officeart/2008/layout/VerticalCurvedList"/>
    <dgm:cxn modelId="{D1B3EEF2-D316-4260-92FA-8FF0A18857EF}" type="presParOf" srcId="{E955715D-6FDF-498A-BA01-882607802EB7}" destId="{E1198515-43BC-4040-B4A9-0D90E88A81B4}" srcOrd="3" destOrd="0" presId="urn:microsoft.com/office/officeart/2008/layout/VerticalCurvedList"/>
    <dgm:cxn modelId="{4088B4A8-289E-4547-A457-2EABA5ACFD91}" type="presParOf" srcId="{E955715D-6FDF-498A-BA01-882607802EB7}" destId="{0BADEF6B-EA0C-4C49-A541-4E5DDE342CD1}" srcOrd="4" destOrd="0" presId="urn:microsoft.com/office/officeart/2008/layout/VerticalCurvedList"/>
    <dgm:cxn modelId="{DBE6AF65-B305-4B75-8427-A151D4EC314E}" type="presParOf" srcId="{0BADEF6B-EA0C-4C49-A541-4E5DDE342CD1}" destId="{85508CBB-F2FC-4F66-AD69-A5190E2D14F4}" srcOrd="0" destOrd="0" presId="urn:microsoft.com/office/officeart/2008/layout/VerticalCurvedList"/>
    <dgm:cxn modelId="{493DF55A-4C5C-41CF-9A63-6310233764A0}" type="presParOf" srcId="{E955715D-6FDF-498A-BA01-882607802EB7}" destId="{E49B936D-11D4-4DC1-9777-ABE38D2D2868}" srcOrd="5" destOrd="0" presId="urn:microsoft.com/office/officeart/2008/layout/VerticalCurvedList"/>
    <dgm:cxn modelId="{E81446D9-54EA-4EC7-9C02-424A8473F552}" type="presParOf" srcId="{E955715D-6FDF-498A-BA01-882607802EB7}" destId="{A9A4A76F-64FD-4751-918C-AA7A7D85F449}" srcOrd="6" destOrd="0" presId="urn:microsoft.com/office/officeart/2008/layout/VerticalCurvedList"/>
    <dgm:cxn modelId="{B136CFB0-E5FC-4415-944A-58F6397367FF}" type="presParOf" srcId="{A9A4A76F-64FD-4751-918C-AA7A7D85F449}" destId="{B6A79364-8DA7-44DC-808C-0D1A9FCE725C}" srcOrd="0" destOrd="0" presId="urn:microsoft.com/office/officeart/2008/layout/VerticalCurvedList"/>
    <dgm:cxn modelId="{72CC15EB-2BFC-4A80-A7F1-9DF62E788FA3}" type="presParOf" srcId="{E955715D-6FDF-498A-BA01-882607802EB7}" destId="{A9AE1377-6AF3-47FB-A067-3E7E8073CC84}" srcOrd="7" destOrd="0" presId="urn:microsoft.com/office/officeart/2008/layout/VerticalCurvedList"/>
    <dgm:cxn modelId="{71440347-6AD2-4AE0-981C-59C57B281CC0}" type="presParOf" srcId="{E955715D-6FDF-498A-BA01-882607802EB7}" destId="{8B753F10-405E-4FCB-B69C-9A127756EA16}" srcOrd="8" destOrd="0" presId="urn:microsoft.com/office/officeart/2008/layout/VerticalCurvedList"/>
    <dgm:cxn modelId="{D89A7D64-14F8-4839-81BF-A064A5F467D9}" type="presParOf" srcId="{8B753F10-405E-4FCB-B69C-9A127756EA16}" destId="{E4EA7E9E-D50E-43B7-9BC6-9090ACD7BDF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FD1898C-4504-43E7-892A-9867AD0C766A}" type="doc">
      <dgm:prSet loTypeId="urn:microsoft.com/office/officeart/2008/layout/HorizontalMultiLevelHierarchy" loCatId="hierarchy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59A144A-747D-4259-959A-A9FFB86B8E63}">
      <dgm:prSet phldrT="[文本]" custT="1"/>
      <dgm:spPr/>
      <dgm:t>
        <a:bodyPr/>
        <a:lstStyle/>
        <a:p>
          <a:r>
            <a:rPr lang="zh-CN" altLang="en-US" sz="2000" dirty="0" smtClean="0"/>
            <a:t>系统能力</a:t>
          </a:r>
          <a:endParaRPr lang="zh-CN" altLang="en-US" sz="2000" dirty="0"/>
        </a:p>
      </dgm:t>
    </dgm:pt>
    <dgm:pt modelId="{B2724102-1EC5-4978-93C9-AAFB9CDEC938}" type="parTrans" cxnId="{964833D8-B845-4F8F-9823-CCC671BD6CEA}">
      <dgm:prSet/>
      <dgm:spPr/>
      <dgm:t>
        <a:bodyPr/>
        <a:lstStyle/>
        <a:p>
          <a:endParaRPr lang="zh-CN" altLang="en-US"/>
        </a:p>
      </dgm:t>
    </dgm:pt>
    <dgm:pt modelId="{A9BCD2C9-00B3-4FFD-AE8E-296821BFCE5D}" type="sibTrans" cxnId="{964833D8-B845-4F8F-9823-CCC671BD6CEA}">
      <dgm:prSet/>
      <dgm:spPr/>
      <dgm:t>
        <a:bodyPr/>
        <a:lstStyle/>
        <a:p>
          <a:endParaRPr lang="zh-CN" altLang="en-US"/>
        </a:p>
      </dgm:t>
    </dgm:pt>
    <dgm:pt modelId="{A18C8B4B-E1A4-4028-87BC-3C669CFB1DD4}">
      <dgm:prSet phldrT="[文本]"/>
      <dgm:spPr/>
      <dgm:t>
        <a:bodyPr/>
        <a:lstStyle/>
        <a:p>
          <a:pPr algn="ctr"/>
          <a:r>
            <a:rPr lang="zh-CN" altLang="en-US" dirty="0" smtClean="0"/>
            <a:t>服务治理能力（</a:t>
          </a:r>
          <a:r>
            <a:rPr lang="en-US" altLang="zh-CN" dirty="0" smtClean="0"/>
            <a:t>ESB</a:t>
          </a:r>
          <a:r>
            <a:rPr lang="zh-CN" altLang="en-US" dirty="0" smtClean="0"/>
            <a:t>）</a:t>
          </a:r>
          <a:endParaRPr lang="zh-CN" altLang="en-US" dirty="0"/>
        </a:p>
      </dgm:t>
    </dgm:pt>
    <dgm:pt modelId="{8DEC652E-4DA3-4DD4-B9BF-5C1D125F8641}" type="parTrans" cxnId="{70CBFC06-E822-497D-857C-C571300D26A0}">
      <dgm:prSet/>
      <dgm:spPr/>
      <dgm:t>
        <a:bodyPr/>
        <a:lstStyle/>
        <a:p>
          <a:endParaRPr lang="zh-CN" altLang="en-US"/>
        </a:p>
      </dgm:t>
    </dgm:pt>
    <dgm:pt modelId="{6CA06F25-DCA3-44DF-ADD2-7C50A70A9471}" type="sibTrans" cxnId="{70CBFC06-E822-497D-857C-C571300D26A0}">
      <dgm:prSet/>
      <dgm:spPr/>
      <dgm:t>
        <a:bodyPr/>
        <a:lstStyle/>
        <a:p>
          <a:endParaRPr lang="zh-CN" altLang="en-US"/>
        </a:p>
      </dgm:t>
    </dgm:pt>
    <dgm:pt modelId="{D261F050-4911-4AE8-BE15-B8E0D693990D}">
      <dgm:prSet phldrT="[文本]"/>
      <dgm:spPr/>
      <dgm:t>
        <a:bodyPr/>
        <a:lstStyle/>
        <a:p>
          <a:pPr algn="ctr"/>
          <a:r>
            <a:rPr lang="zh-CN" altLang="en-US" dirty="0" smtClean="0"/>
            <a:t>业务流程管理能力（</a:t>
          </a:r>
          <a:r>
            <a:rPr lang="en-US" altLang="zh-CN" dirty="0" smtClean="0"/>
            <a:t>BPM</a:t>
          </a:r>
          <a:r>
            <a:rPr lang="zh-CN" altLang="en-US" dirty="0" smtClean="0"/>
            <a:t>）</a:t>
          </a:r>
          <a:endParaRPr lang="zh-CN" altLang="en-US" dirty="0"/>
        </a:p>
      </dgm:t>
    </dgm:pt>
    <dgm:pt modelId="{A476E3DF-D913-4EFD-8BDE-F52BC46E1FEA}" type="parTrans" cxnId="{A091879A-AE45-4E6E-A3E0-BE3FDC7E6B47}">
      <dgm:prSet/>
      <dgm:spPr/>
      <dgm:t>
        <a:bodyPr/>
        <a:lstStyle/>
        <a:p>
          <a:endParaRPr lang="zh-CN" altLang="en-US"/>
        </a:p>
      </dgm:t>
    </dgm:pt>
    <dgm:pt modelId="{387E7030-8E2B-42D2-9457-DC5A436D2A76}" type="sibTrans" cxnId="{A091879A-AE45-4E6E-A3E0-BE3FDC7E6B47}">
      <dgm:prSet/>
      <dgm:spPr/>
      <dgm:t>
        <a:bodyPr/>
        <a:lstStyle/>
        <a:p>
          <a:endParaRPr lang="zh-CN" altLang="en-US"/>
        </a:p>
      </dgm:t>
    </dgm:pt>
    <dgm:pt modelId="{E84A3D52-E0E0-4304-BFF5-B2AD250E6F68}">
      <dgm:prSet phldrT="[文本]"/>
      <dgm:spPr/>
      <dgm:t>
        <a:bodyPr/>
        <a:lstStyle/>
        <a:p>
          <a:pPr algn="ctr"/>
          <a:r>
            <a:rPr lang="zh-CN" altLang="en-US" dirty="0" smtClean="0"/>
            <a:t>长事务处理能力（</a:t>
          </a:r>
          <a:r>
            <a:rPr lang="en-US" altLang="zh-CN" dirty="0" smtClean="0"/>
            <a:t>TP</a:t>
          </a:r>
          <a:r>
            <a:rPr lang="zh-CN" altLang="en-US" dirty="0" smtClean="0"/>
            <a:t>）</a:t>
          </a:r>
          <a:endParaRPr lang="zh-CN" altLang="en-US" dirty="0"/>
        </a:p>
      </dgm:t>
    </dgm:pt>
    <dgm:pt modelId="{F7A09AC1-C9A4-47A6-BB25-5248AE4A5A8A}" type="parTrans" cxnId="{3F5CD5AE-892C-45BD-A0A0-993019E46228}">
      <dgm:prSet/>
      <dgm:spPr/>
      <dgm:t>
        <a:bodyPr/>
        <a:lstStyle/>
        <a:p>
          <a:endParaRPr lang="zh-CN" altLang="en-US"/>
        </a:p>
      </dgm:t>
    </dgm:pt>
    <dgm:pt modelId="{279006A4-6789-468F-AFEA-E9DEEC34E20F}" type="sibTrans" cxnId="{3F5CD5AE-892C-45BD-A0A0-993019E46228}">
      <dgm:prSet/>
      <dgm:spPr/>
      <dgm:t>
        <a:bodyPr/>
        <a:lstStyle/>
        <a:p>
          <a:endParaRPr lang="zh-CN" altLang="en-US"/>
        </a:p>
      </dgm:t>
    </dgm:pt>
    <dgm:pt modelId="{29CD2306-8E30-4749-9BC3-83E980B0CC1D}">
      <dgm:prSet phldrT="[文本]"/>
      <dgm:spPr/>
      <dgm:t>
        <a:bodyPr/>
        <a:lstStyle/>
        <a:p>
          <a:pPr algn="ctr"/>
          <a:r>
            <a:rPr lang="zh-CN" altLang="en-US" dirty="0" smtClean="0"/>
            <a:t>业务规则管理能力（</a:t>
          </a:r>
          <a:r>
            <a:rPr lang="en-US" altLang="zh-CN" dirty="0" smtClean="0"/>
            <a:t>RM</a:t>
          </a:r>
          <a:r>
            <a:rPr lang="zh-CN" altLang="en-US" dirty="0" smtClean="0"/>
            <a:t>）</a:t>
          </a:r>
          <a:endParaRPr lang="zh-CN" altLang="en-US" dirty="0"/>
        </a:p>
      </dgm:t>
    </dgm:pt>
    <dgm:pt modelId="{A8AD5C76-ACF2-46A9-94D1-400D5B19FF35}" type="parTrans" cxnId="{FBD3FBA6-1086-4603-92DF-A39CE14AED38}">
      <dgm:prSet/>
      <dgm:spPr/>
      <dgm:t>
        <a:bodyPr/>
        <a:lstStyle/>
        <a:p>
          <a:endParaRPr lang="zh-CN" altLang="en-US"/>
        </a:p>
      </dgm:t>
    </dgm:pt>
    <dgm:pt modelId="{DAF5873E-5AF2-41CB-93AD-1A21A5345070}" type="sibTrans" cxnId="{FBD3FBA6-1086-4603-92DF-A39CE14AED38}">
      <dgm:prSet/>
      <dgm:spPr/>
      <dgm:t>
        <a:bodyPr/>
        <a:lstStyle/>
        <a:p>
          <a:endParaRPr lang="zh-CN" altLang="en-US"/>
        </a:p>
      </dgm:t>
    </dgm:pt>
    <dgm:pt modelId="{E0D80C94-118C-431E-8077-BFEE739F4D15}">
      <dgm:prSet phldrT="[文本]"/>
      <dgm:spPr/>
      <dgm:t>
        <a:bodyPr/>
        <a:lstStyle/>
        <a:p>
          <a:pPr algn="ctr"/>
          <a:r>
            <a:rPr lang="zh-CN" altLang="en-US" dirty="0" smtClean="0"/>
            <a:t>微服务</a:t>
          </a:r>
          <a:endParaRPr lang="zh-CN" altLang="en-US" dirty="0"/>
        </a:p>
      </dgm:t>
    </dgm:pt>
    <dgm:pt modelId="{B87A1931-96CF-4FCF-9F0D-1DA38E442784}" type="parTrans" cxnId="{03504BD9-F72D-42EB-B509-9C7558563D24}">
      <dgm:prSet/>
      <dgm:spPr/>
      <dgm:t>
        <a:bodyPr/>
        <a:lstStyle/>
        <a:p>
          <a:endParaRPr lang="zh-CN" altLang="en-US"/>
        </a:p>
      </dgm:t>
    </dgm:pt>
    <dgm:pt modelId="{CE5AA84C-BCEB-4CC8-9CD2-0A9A69B5F8A8}" type="sibTrans" cxnId="{03504BD9-F72D-42EB-B509-9C7558563D24}">
      <dgm:prSet/>
      <dgm:spPr/>
      <dgm:t>
        <a:bodyPr/>
        <a:lstStyle/>
        <a:p>
          <a:endParaRPr lang="zh-CN" altLang="en-US"/>
        </a:p>
      </dgm:t>
    </dgm:pt>
    <dgm:pt modelId="{689397D4-E21E-4E1C-B533-5FCF8BF69722}">
      <dgm:prSet phldrT="[文本]"/>
      <dgm:spPr/>
      <dgm:t>
        <a:bodyPr/>
        <a:lstStyle/>
        <a:p>
          <a:pPr algn="ctr"/>
          <a:r>
            <a:rPr lang="zh-CN" altLang="en-US" smtClean="0"/>
            <a:t>跨服务查询能力</a:t>
          </a:r>
          <a:endParaRPr lang="zh-CN" altLang="en-US" dirty="0"/>
        </a:p>
      </dgm:t>
    </dgm:pt>
    <dgm:pt modelId="{12A0208C-804A-4B55-9513-21B0B1FCD999}" type="parTrans" cxnId="{3FBA3747-04B3-4C29-9AA0-E87773DFADD0}">
      <dgm:prSet/>
      <dgm:spPr/>
      <dgm:t>
        <a:bodyPr/>
        <a:lstStyle/>
        <a:p>
          <a:endParaRPr lang="zh-CN" altLang="en-US"/>
        </a:p>
      </dgm:t>
    </dgm:pt>
    <dgm:pt modelId="{A024AAFD-6C81-4B1E-9F18-866F4BD15123}" type="sibTrans" cxnId="{3FBA3747-04B3-4C29-9AA0-E87773DFADD0}">
      <dgm:prSet/>
      <dgm:spPr/>
      <dgm:t>
        <a:bodyPr/>
        <a:lstStyle/>
        <a:p>
          <a:endParaRPr lang="zh-CN" altLang="en-US"/>
        </a:p>
      </dgm:t>
    </dgm:pt>
    <dgm:pt modelId="{9FCB4DA9-CB83-4CD3-A409-35C4FEDE55C7}">
      <dgm:prSet phldrT="[文本]"/>
      <dgm:spPr/>
      <dgm:t>
        <a:bodyPr/>
        <a:lstStyle/>
        <a:p>
          <a:pPr algn="ctr"/>
          <a:r>
            <a:rPr lang="zh-CN" altLang="en-US" dirty="0" smtClean="0"/>
            <a:t>持续集成</a:t>
          </a:r>
          <a:endParaRPr lang="zh-CN" altLang="en-US" dirty="0"/>
        </a:p>
      </dgm:t>
    </dgm:pt>
    <dgm:pt modelId="{B7FD69F5-9B1B-415C-A7EB-7CC30E21DC86}" type="parTrans" cxnId="{A0404BD4-7205-4C78-98BD-6A3EC0698C65}">
      <dgm:prSet/>
      <dgm:spPr/>
      <dgm:t>
        <a:bodyPr/>
        <a:lstStyle/>
        <a:p>
          <a:endParaRPr lang="zh-CN" altLang="en-US"/>
        </a:p>
      </dgm:t>
    </dgm:pt>
    <dgm:pt modelId="{CC84ADB9-A358-40F9-B15F-EA806049E9D7}" type="sibTrans" cxnId="{A0404BD4-7205-4C78-98BD-6A3EC0698C65}">
      <dgm:prSet/>
      <dgm:spPr/>
      <dgm:t>
        <a:bodyPr/>
        <a:lstStyle/>
        <a:p>
          <a:endParaRPr lang="zh-CN" altLang="en-US"/>
        </a:p>
      </dgm:t>
    </dgm:pt>
    <dgm:pt modelId="{51746739-9C15-4C65-AC08-EBCF2E85237E}">
      <dgm:prSet phldrT="[文本]"/>
      <dgm:spPr/>
      <dgm:t>
        <a:bodyPr/>
        <a:lstStyle/>
        <a:p>
          <a:pPr algn="ctr"/>
          <a:r>
            <a:rPr lang="zh-CN" altLang="en-US" dirty="0" smtClean="0"/>
            <a:t>自动部署</a:t>
          </a:r>
          <a:endParaRPr lang="zh-CN" altLang="en-US" dirty="0"/>
        </a:p>
      </dgm:t>
    </dgm:pt>
    <dgm:pt modelId="{EFEE448C-EC8F-4ABD-B4D8-26FCBB3E6A55}" type="parTrans" cxnId="{55334ED9-C6DC-4B41-90AA-64534053656D}">
      <dgm:prSet/>
      <dgm:spPr/>
      <dgm:t>
        <a:bodyPr/>
        <a:lstStyle/>
        <a:p>
          <a:endParaRPr lang="zh-CN" altLang="en-US"/>
        </a:p>
      </dgm:t>
    </dgm:pt>
    <dgm:pt modelId="{70AD5901-1E20-46CB-9029-F4CC8D8B79AE}" type="sibTrans" cxnId="{55334ED9-C6DC-4B41-90AA-64534053656D}">
      <dgm:prSet/>
      <dgm:spPr/>
      <dgm:t>
        <a:bodyPr/>
        <a:lstStyle/>
        <a:p>
          <a:endParaRPr lang="zh-CN" altLang="en-US"/>
        </a:p>
      </dgm:t>
    </dgm:pt>
    <dgm:pt modelId="{6F12DAB5-D459-4ABC-865C-DB535C0F0422}">
      <dgm:prSet phldrT="[文本]"/>
      <dgm:spPr/>
      <dgm:t>
        <a:bodyPr/>
        <a:lstStyle/>
        <a:p>
          <a:pPr algn="ctr"/>
          <a:r>
            <a:rPr lang="zh-CN" altLang="en-US" dirty="0" smtClean="0"/>
            <a:t>自动化测试</a:t>
          </a:r>
          <a:endParaRPr lang="zh-CN" altLang="en-US" dirty="0"/>
        </a:p>
      </dgm:t>
    </dgm:pt>
    <dgm:pt modelId="{1EB44FF0-1DCF-4995-B8EA-B5BA588A9C2F}" type="parTrans" cxnId="{41EEDB26-6F4C-4BD4-8F4D-7C9CC500ABD0}">
      <dgm:prSet/>
      <dgm:spPr/>
      <dgm:t>
        <a:bodyPr/>
        <a:lstStyle/>
        <a:p>
          <a:endParaRPr lang="zh-CN" altLang="en-US"/>
        </a:p>
      </dgm:t>
    </dgm:pt>
    <dgm:pt modelId="{A2644E8B-5CC9-4F9D-9961-5D736C9695E0}" type="sibTrans" cxnId="{41EEDB26-6F4C-4BD4-8F4D-7C9CC500ABD0}">
      <dgm:prSet/>
      <dgm:spPr/>
      <dgm:t>
        <a:bodyPr/>
        <a:lstStyle/>
        <a:p>
          <a:endParaRPr lang="zh-CN" altLang="en-US"/>
        </a:p>
      </dgm:t>
    </dgm:pt>
    <dgm:pt modelId="{78AE6E5E-CDE2-4847-952E-3E31C14FEAA8}" type="pres">
      <dgm:prSet presAssocID="{3FD1898C-4504-43E7-892A-9867AD0C766A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31A4903-16BB-4D96-A2F6-69F331F6D5BA}" type="pres">
      <dgm:prSet presAssocID="{859A144A-747D-4259-959A-A9FFB86B8E63}" presName="root1" presStyleCnt="0"/>
      <dgm:spPr/>
    </dgm:pt>
    <dgm:pt modelId="{0F4614CC-4F86-4CF0-8CB6-7BD3E6C51581}" type="pres">
      <dgm:prSet presAssocID="{859A144A-747D-4259-959A-A9FFB86B8E63}" presName="LevelOneTextNode" presStyleLbl="node0" presStyleIdx="0" presStyleCnt="1" custScaleX="74276" custScaleY="59316">
        <dgm:presLayoutVars>
          <dgm:chPref val="3"/>
        </dgm:presLayoutVars>
      </dgm:prSet>
      <dgm:spPr/>
    </dgm:pt>
    <dgm:pt modelId="{BF749DFA-B315-4575-AD57-91C635C968DB}" type="pres">
      <dgm:prSet presAssocID="{859A144A-747D-4259-959A-A9FFB86B8E63}" presName="level2hierChild" presStyleCnt="0"/>
      <dgm:spPr/>
    </dgm:pt>
    <dgm:pt modelId="{6972A920-3561-4CEF-88B8-38021C37679F}" type="pres">
      <dgm:prSet presAssocID="{B87A1931-96CF-4FCF-9F0D-1DA38E442784}" presName="conn2-1" presStyleLbl="parChTrans1D2" presStyleIdx="0" presStyleCnt="9"/>
      <dgm:spPr/>
    </dgm:pt>
    <dgm:pt modelId="{F84877F7-E534-4BAC-93F1-C417F8965964}" type="pres">
      <dgm:prSet presAssocID="{B87A1931-96CF-4FCF-9F0D-1DA38E442784}" presName="connTx" presStyleLbl="parChTrans1D2" presStyleIdx="0" presStyleCnt="9"/>
      <dgm:spPr/>
    </dgm:pt>
    <dgm:pt modelId="{70F8A664-F343-4AC6-89FE-6B1C33F3A0EF}" type="pres">
      <dgm:prSet presAssocID="{E0D80C94-118C-431E-8077-BFEE739F4D15}" presName="root2" presStyleCnt="0"/>
      <dgm:spPr/>
    </dgm:pt>
    <dgm:pt modelId="{8090D306-9B08-4DD9-962B-D29A4C938F90}" type="pres">
      <dgm:prSet presAssocID="{E0D80C94-118C-431E-8077-BFEE739F4D15}" presName="LevelTwoTextNode" presStyleLbl="node2" presStyleIdx="0" presStyleCnt="9" custScaleX="14558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C8FD90-D9D0-46EA-918C-6BD64E31B571}" type="pres">
      <dgm:prSet presAssocID="{E0D80C94-118C-431E-8077-BFEE739F4D15}" presName="level3hierChild" presStyleCnt="0"/>
      <dgm:spPr/>
    </dgm:pt>
    <dgm:pt modelId="{68DE2894-ACA8-4C1E-9615-7FA84D76B383}" type="pres">
      <dgm:prSet presAssocID="{8DEC652E-4DA3-4DD4-B9BF-5C1D125F8641}" presName="conn2-1" presStyleLbl="parChTrans1D2" presStyleIdx="1" presStyleCnt="9"/>
      <dgm:spPr/>
    </dgm:pt>
    <dgm:pt modelId="{653DE113-62A1-4C2D-8974-9ADBC95A41BE}" type="pres">
      <dgm:prSet presAssocID="{8DEC652E-4DA3-4DD4-B9BF-5C1D125F8641}" presName="connTx" presStyleLbl="parChTrans1D2" presStyleIdx="1" presStyleCnt="9"/>
      <dgm:spPr/>
    </dgm:pt>
    <dgm:pt modelId="{DB200603-025E-4E9C-908A-2DFFDEF56D2B}" type="pres">
      <dgm:prSet presAssocID="{A18C8B4B-E1A4-4028-87BC-3C669CFB1DD4}" presName="root2" presStyleCnt="0"/>
      <dgm:spPr/>
    </dgm:pt>
    <dgm:pt modelId="{E7F6DEBF-7956-45AF-B8A6-1442408B5096}" type="pres">
      <dgm:prSet presAssocID="{A18C8B4B-E1A4-4028-87BC-3C669CFB1DD4}" presName="LevelTwoTextNode" presStyleLbl="node2" presStyleIdx="1" presStyleCnt="9" custScaleX="145584" custScaleY="10197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373C9D4-CD59-4FDA-B04D-71AAC5343FB6}" type="pres">
      <dgm:prSet presAssocID="{A18C8B4B-E1A4-4028-87BC-3C669CFB1DD4}" presName="level3hierChild" presStyleCnt="0"/>
      <dgm:spPr/>
    </dgm:pt>
    <dgm:pt modelId="{F85BD05A-8A47-4B02-81DF-FA3232C60E67}" type="pres">
      <dgm:prSet presAssocID="{A476E3DF-D913-4EFD-8BDE-F52BC46E1FEA}" presName="conn2-1" presStyleLbl="parChTrans1D2" presStyleIdx="2" presStyleCnt="9"/>
      <dgm:spPr/>
    </dgm:pt>
    <dgm:pt modelId="{AFFA0FA4-5D9D-45BB-8D00-428F9AA90009}" type="pres">
      <dgm:prSet presAssocID="{A476E3DF-D913-4EFD-8BDE-F52BC46E1FEA}" presName="connTx" presStyleLbl="parChTrans1D2" presStyleIdx="2" presStyleCnt="9"/>
      <dgm:spPr/>
    </dgm:pt>
    <dgm:pt modelId="{18C7D4B1-13EA-49BE-AF73-AB600247AFFB}" type="pres">
      <dgm:prSet presAssocID="{D261F050-4911-4AE8-BE15-B8E0D693990D}" presName="root2" presStyleCnt="0"/>
      <dgm:spPr/>
    </dgm:pt>
    <dgm:pt modelId="{BD4D4F30-8BF6-4140-8BB9-52F8BCC6127D}" type="pres">
      <dgm:prSet presAssocID="{D261F050-4911-4AE8-BE15-B8E0D693990D}" presName="LevelTwoTextNode" presStyleLbl="node2" presStyleIdx="2" presStyleCnt="9" custScaleX="145584">
        <dgm:presLayoutVars>
          <dgm:chPref val="3"/>
        </dgm:presLayoutVars>
      </dgm:prSet>
      <dgm:spPr/>
    </dgm:pt>
    <dgm:pt modelId="{42D2C0EC-E630-4280-B055-0D0B761EBF39}" type="pres">
      <dgm:prSet presAssocID="{D261F050-4911-4AE8-BE15-B8E0D693990D}" presName="level3hierChild" presStyleCnt="0"/>
      <dgm:spPr/>
    </dgm:pt>
    <dgm:pt modelId="{FAC4885B-138D-4FA6-A98B-12E3812203D8}" type="pres">
      <dgm:prSet presAssocID="{F7A09AC1-C9A4-47A6-BB25-5248AE4A5A8A}" presName="conn2-1" presStyleLbl="parChTrans1D2" presStyleIdx="3" presStyleCnt="9"/>
      <dgm:spPr/>
    </dgm:pt>
    <dgm:pt modelId="{D538104E-88E0-4610-BD40-C42C56AF3E57}" type="pres">
      <dgm:prSet presAssocID="{F7A09AC1-C9A4-47A6-BB25-5248AE4A5A8A}" presName="connTx" presStyleLbl="parChTrans1D2" presStyleIdx="3" presStyleCnt="9"/>
      <dgm:spPr/>
    </dgm:pt>
    <dgm:pt modelId="{6048FB04-D24C-44B2-A30E-78AD848920F0}" type="pres">
      <dgm:prSet presAssocID="{E84A3D52-E0E0-4304-BFF5-B2AD250E6F68}" presName="root2" presStyleCnt="0"/>
      <dgm:spPr/>
    </dgm:pt>
    <dgm:pt modelId="{A5AA61FE-8AA9-48FE-8600-D4850FA08B9B}" type="pres">
      <dgm:prSet presAssocID="{E84A3D52-E0E0-4304-BFF5-B2AD250E6F68}" presName="LevelTwoTextNode" presStyleLbl="node2" presStyleIdx="3" presStyleCnt="9" custScaleX="14558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2D83F18-F520-46B0-86E7-5BA77249C02E}" type="pres">
      <dgm:prSet presAssocID="{E84A3D52-E0E0-4304-BFF5-B2AD250E6F68}" presName="level3hierChild" presStyleCnt="0"/>
      <dgm:spPr/>
    </dgm:pt>
    <dgm:pt modelId="{D885B7E7-F010-4D8F-A176-C8099FDB8D12}" type="pres">
      <dgm:prSet presAssocID="{12A0208C-804A-4B55-9513-21B0B1FCD999}" presName="conn2-1" presStyleLbl="parChTrans1D2" presStyleIdx="4" presStyleCnt="9"/>
      <dgm:spPr/>
    </dgm:pt>
    <dgm:pt modelId="{4B28917B-CF3D-418F-954D-2016EE5FCB9D}" type="pres">
      <dgm:prSet presAssocID="{12A0208C-804A-4B55-9513-21B0B1FCD999}" presName="connTx" presStyleLbl="parChTrans1D2" presStyleIdx="4" presStyleCnt="9"/>
      <dgm:spPr/>
    </dgm:pt>
    <dgm:pt modelId="{E3D904E8-8889-44F1-8586-16DEC8619E2B}" type="pres">
      <dgm:prSet presAssocID="{689397D4-E21E-4E1C-B533-5FCF8BF69722}" presName="root2" presStyleCnt="0"/>
      <dgm:spPr/>
    </dgm:pt>
    <dgm:pt modelId="{D209E149-0E47-4619-9266-27FFC692009C}" type="pres">
      <dgm:prSet presAssocID="{689397D4-E21E-4E1C-B533-5FCF8BF69722}" presName="LevelTwoTextNode" presStyleLbl="node2" presStyleIdx="4" presStyleCnt="9" custScaleX="146465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9B0A50-ECEC-462C-9A12-057379353E0C}" type="pres">
      <dgm:prSet presAssocID="{689397D4-E21E-4E1C-B533-5FCF8BF69722}" presName="level3hierChild" presStyleCnt="0"/>
      <dgm:spPr/>
    </dgm:pt>
    <dgm:pt modelId="{785DC8A7-B484-4765-8E3E-A9FC47A5B087}" type="pres">
      <dgm:prSet presAssocID="{A8AD5C76-ACF2-46A9-94D1-400D5B19FF35}" presName="conn2-1" presStyleLbl="parChTrans1D2" presStyleIdx="5" presStyleCnt="9"/>
      <dgm:spPr/>
    </dgm:pt>
    <dgm:pt modelId="{455199A9-CAEF-4C3A-BEA9-EAB30846E2C7}" type="pres">
      <dgm:prSet presAssocID="{A8AD5C76-ACF2-46A9-94D1-400D5B19FF35}" presName="connTx" presStyleLbl="parChTrans1D2" presStyleIdx="5" presStyleCnt="9"/>
      <dgm:spPr/>
    </dgm:pt>
    <dgm:pt modelId="{7E0E55A1-859C-449F-B4CF-0598CCF1BD25}" type="pres">
      <dgm:prSet presAssocID="{29CD2306-8E30-4749-9BC3-83E980B0CC1D}" presName="root2" presStyleCnt="0"/>
      <dgm:spPr/>
    </dgm:pt>
    <dgm:pt modelId="{D3B6CA67-436C-4163-BC98-673B707C8BBA}" type="pres">
      <dgm:prSet presAssocID="{29CD2306-8E30-4749-9BC3-83E980B0CC1D}" presName="LevelTwoTextNode" presStyleLbl="node2" presStyleIdx="5" presStyleCnt="9" custScaleX="14558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EDCD265-535C-4CD1-97DF-99E1B5DA7CF5}" type="pres">
      <dgm:prSet presAssocID="{29CD2306-8E30-4749-9BC3-83E980B0CC1D}" presName="level3hierChild" presStyleCnt="0"/>
      <dgm:spPr/>
    </dgm:pt>
    <dgm:pt modelId="{B03741BF-D0F5-4955-BB16-DB8FAC12AF76}" type="pres">
      <dgm:prSet presAssocID="{B7FD69F5-9B1B-415C-A7EB-7CC30E21DC86}" presName="conn2-1" presStyleLbl="parChTrans1D2" presStyleIdx="6" presStyleCnt="9"/>
      <dgm:spPr/>
    </dgm:pt>
    <dgm:pt modelId="{6FE7AD61-65B6-4367-AD18-18232F8BF335}" type="pres">
      <dgm:prSet presAssocID="{B7FD69F5-9B1B-415C-A7EB-7CC30E21DC86}" presName="connTx" presStyleLbl="parChTrans1D2" presStyleIdx="6" presStyleCnt="9"/>
      <dgm:spPr/>
    </dgm:pt>
    <dgm:pt modelId="{0915BA44-AF45-49D8-85BE-5E5230B6272E}" type="pres">
      <dgm:prSet presAssocID="{9FCB4DA9-CB83-4CD3-A409-35C4FEDE55C7}" presName="root2" presStyleCnt="0"/>
      <dgm:spPr/>
    </dgm:pt>
    <dgm:pt modelId="{1164E6DE-058A-4F48-BCDE-11487C78197E}" type="pres">
      <dgm:prSet presAssocID="{9FCB4DA9-CB83-4CD3-A409-35C4FEDE55C7}" presName="LevelTwoTextNode" presStyleLbl="node2" presStyleIdx="6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10C1AD2-6D17-4AD7-88F9-9A9223DE2A04}" type="pres">
      <dgm:prSet presAssocID="{9FCB4DA9-CB83-4CD3-A409-35C4FEDE55C7}" presName="level3hierChild" presStyleCnt="0"/>
      <dgm:spPr/>
    </dgm:pt>
    <dgm:pt modelId="{993A3CE4-420C-4688-951C-D2FBE64A9840}" type="pres">
      <dgm:prSet presAssocID="{1EB44FF0-1DCF-4995-B8EA-B5BA588A9C2F}" presName="conn2-1" presStyleLbl="parChTrans1D2" presStyleIdx="7" presStyleCnt="9"/>
      <dgm:spPr/>
    </dgm:pt>
    <dgm:pt modelId="{106BFA5B-B8A8-4F52-BD42-D97F59387F9C}" type="pres">
      <dgm:prSet presAssocID="{1EB44FF0-1DCF-4995-B8EA-B5BA588A9C2F}" presName="connTx" presStyleLbl="parChTrans1D2" presStyleIdx="7" presStyleCnt="9"/>
      <dgm:spPr/>
    </dgm:pt>
    <dgm:pt modelId="{BA888913-D70D-477B-A3DA-4E615ACD9B5A}" type="pres">
      <dgm:prSet presAssocID="{6F12DAB5-D459-4ABC-865C-DB535C0F0422}" presName="root2" presStyleCnt="0"/>
      <dgm:spPr/>
    </dgm:pt>
    <dgm:pt modelId="{F323AC6E-1A62-4A48-9267-C3A211984386}" type="pres">
      <dgm:prSet presAssocID="{6F12DAB5-D459-4ABC-865C-DB535C0F0422}" presName="LevelTwoTextNode" presStyleLbl="node2" presStyleIdx="7" presStyleCnt="9">
        <dgm:presLayoutVars>
          <dgm:chPref val="3"/>
        </dgm:presLayoutVars>
      </dgm:prSet>
      <dgm:spPr/>
    </dgm:pt>
    <dgm:pt modelId="{F923AE95-B75D-4494-A26E-A5BAD72B42A1}" type="pres">
      <dgm:prSet presAssocID="{6F12DAB5-D459-4ABC-865C-DB535C0F0422}" presName="level3hierChild" presStyleCnt="0"/>
      <dgm:spPr/>
    </dgm:pt>
    <dgm:pt modelId="{445EDEAB-E3CF-4F65-AD9C-682F43A53EC8}" type="pres">
      <dgm:prSet presAssocID="{EFEE448C-EC8F-4ABD-B4D8-26FCBB3E6A55}" presName="conn2-1" presStyleLbl="parChTrans1D2" presStyleIdx="8" presStyleCnt="9"/>
      <dgm:spPr/>
    </dgm:pt>
    <dgm:pt modelId="{776064B0-9D31-48D8-99F7-F0BF6824C3E8}" type="pres">
      <dgm:prSet presAssocID="{EFEE448C-EC8F-4ABD-B4D8-26FCBB3E6A55}" presName="connTx" presStyleLbl="parChTrans1D2" presStyleIdx="8" presStyleCnt="9"/>
      <dgm:spPr/>
    </dgm:pt>
    <dgm:pt modelId="{B09FEF84-36F2-4B27-AFE6-F4487C83540E}" type="pres">
      <dgm:prSet presAssocID="{51746739-9C15-4C65-AC08-EBCF2E85237E}" presName="root2" presStyleCnt="0"/>
      <dgm:spPr/>
    </dgm:pt>
    <dgm:pt modelId="{88F0153E-4DB5-4C32-B3E2-8190CCF2FD4C}" type="pres">
      <dgm:prSet presAssocID="{51746739-9C15-4C65-AC08-EBCF2E85237E}" presName="LevelTwoTextNode" presStyleLbl="node2" presStyleIdx="8" presStyleCnt="9">
        <dgm:presLayoutVars>
          <dgm:chPref val="3"/>
        </dgm:presLayoutVars>
      </dgm:prSet>
      <dgm:spPr/>
    </dgm:pt>
    <dgm:pt modelId="{94835919-6763-4775-AEB3-ED664E2E31BF}" type="pres">
      <dgm:prSet presAssocID="{51746739-9C15-4C65-AC08-EBCF2E85237E}" presName="level3hierChild" presStyleCnt="0"/>
      <dgm:spPr/>
    </dgm:pt>
  </dgm:ptLst>
  <dgm:cxnLst>
    <dgm:cxn modelId="{336DEFF6-7AAF-43E3-98F2-7493EE0E088B}" type="presOf" srcId="{51746739-9C15-4C65-AC08-EBCF2E85237E}" destId="{88F0153E-4DB5-4C32-B3E2-8190CCF2FD4C}" srcOrd="0" destOrd="0" presId="urn:microsoft.com/office/officeart/2008/layout/HorizontalMultiLevelHierarchy"/>
    <dgm:cxn modelId="{30FCD6C7-1176-4DDD-9EE8-BF577CF93AFE}" type="presOf" srcId="{D261F050-4911-4AE8-BE15-B8E0D693990D}" destId="{BD4D4F30-8BF6-4140-8BB9-52F8BCC6127D}" srcOrd="0" destOrd="0" presId="urn:microsoft.com/office/officeart/2008/layout/HorizontalMultiLevelHierarchy"/>
    <dgm:cxn modelId="{ACC61272-5BDC-4936-B0AB-B02D02E6D64B}" type="presOf" srcId="{A8AD5C76-ACF2-46A9-94D1-400D5B19FF35}" destId="{455199A9-CAEF-4C3A-BEA9-EAB30846E2C7}" srcOrd="1" destOrd="0" presId="urn:microsoft.com/office/officeart/2008/layout/HorizontalMultiLevelHierarchy"/>
    <dgm:cxn modelId="{95297064-2E3D-4A16-B8BA-DA4D37B62897}" type="presOf" srcId="{F7A09AC1-C9A4-47A6-BB25-5248AE4A5A8A}" destId="{D538104E-88E0-4610-BD40-C42C56AF3E57}" srcOrd="1" destOrd="0" presId="urn:microsoft.com/office/officeart/2008/layout/HorizontalMultiLevelHierarchy"/>
    <dgm:cxn modelId="{6BE2030A-74EE-4285-A569-D71DCC812EFA}" type="presOf" srcId="{A18C8B4B-E1A4-4028-87BC-3C669CFB1DD4}" destId="{E7F6DEBF-7956-45AF-B8A6-1442408B5096}" srcOrd="0" destOrd="0" presId="urn:microsoft.com/office/officeart/2008/layout/HorizontalMultiLevelHierarchy"/>
    <dgm:cxn modelId="{9546DAF8-C34B-4808-A251-E78A65C968E4}" type="presOf" srcId="{9FCB4DA9-CB83-4CD3-A409-35C4FEDE55C7}" destId="{1164E6DE-058A-4F48-BCDE-11487C78197E}" srcOrd="0" destOrd="0" presId="urn:microsoft.com/office/officeart/2008/layout/HorizontalMultiLevelHierarchy"/>
    <dgm:cxn modelId="{81525FD9-A911-4F42-83B4-FC031A704618}" type="presOf" srcId="{8DEC652E-4DA3-4DD4-B9BF-5C1D125F8641}" destId="{68DE2894-ACA8-4C1E-9615-7FA84D76B383}" srcOrd="0" destOrd="0" presId="urn:microsoft.com/office/officeart/2008/layout/HorizontalMultiLevelHierarchy"/>
    <dgm:cxn modelId="{AEA1C365-4BFC-48CD-A36A-6CE512B46E13}" type="presOf" srcId="{EFEE448C-EC8F-4ABD-B4D8-26FCBB3E6A55}" destId="{776064B0-9D31-48D8-99F7-F0BF6824C3E8}" srcOrd="1" destOrd="0" presId="urn:microsoft.com/office/officeart/2008/layout/HorizontalMultiLevelHierarchy"/>
    <dgm:cxn modelId="{AF22F7C9-30FD-4A30-9C66-DF5C349DCC77}" type="presOf" srcId="{12A0208C-804A-4B55-9513-21B0B1FCD999}" destId="{D885B7E7-F010-4D8F-A176-C8099FDB8D12}" srcOrd="0" destOrd="0" presId="urn:microsoft.com/office/officeart/2008/layout/HorizontalMultiLevelHierarchy"/>
    <dgm:cxn modelId="{B9FEBB2B-761D-458E-B4E4-A5FE1F3E21B8}" type="presOf" srcId="{EFEE448C-EC8F-4ABD-B4D8-26FCBB3E6A55}" destId="{445EDEAB-E3CF-4F65-AD9C-682F43A53EC8}" srcOrd="0" destOrd="0" presId="urn:microsoft.com/office/officeart/2008/layout/HorizontalMultiLevelHierarchy"/>
    <dgm:cxn modelId="{942E380D-C9B6-48A6-B1E3-CAE479801230}" type="presOf" srcId="{F7A09AC1-C9A4-47A6-BB25-5248AE4A5A8A}" destId="{FAC4885B-138D-4FA6-A98B-12E3812203D8}" srcOrd="0" destOrd="0" presId="urn:microsoft.com/office/officeart/2008/layout/HorizontalMultiLevelHierarchy"/>
    <dgm:cxn modelId="{A0404BD4-7205-4C78-98BD-6A3EC0698C65}" srcId="{859A144A-747D-4259-959A-A9FFB86B8E63}" destId="{9FCB4DA9-CB83-4CD3-A409-35C4FEDE55C7}" srcOrd="6" destOrd="0" parTransId="{B7FD69F5-9B1B-415C-A7EB-7CC30E21DC86}" sibTransId="{CC84ADB9-A358-40F9-B15F-EA806049E9D7}"/>
    <dgm:cxn modelId="{D5CF63F4-964C-4D68-A2E1-66153F8D9E66}" type="presOf" srcId="{B7FD69F5-9B1B-415C-A7EB-7CC30E21DC86}" destId="{B03741BF-D0F5-4955-BB16-DB8FAC12AF76}" srcOrd="0" destOrd="0" presId="urn:microsoft.com/office/officeart/2008/layout/HorizontalMultiLevelHierarchy"/>
    <dgm:cxn modelId="{55334ED9-C6DC-4B41-90AA-64534053656D}" srcId="{859A144A-747D-4259-959A-A9FFB86B8E63}" destId="{51746739-9C15-4C65-AC08-EBCF2E85237E}" srcOrd="8" destOrd="0" parTransId="{EFEE448C-EC8F-4ABD-B4D8-26FCBB3E6A55}" sibTransId="{70AD5901-1E20-46CB-9029-F4CC8D8B79AE}"/>
    <dgm:cxn modelId="{8EAFEBB7-1D62-44F5-ACF9-955BBA4978F8}" type="presOf" srcId="{3FD1898C-4504-43E7-892A-9867AD0C766A}" destId="{78AE6E5E-CDE2-4847-952E-3E31C14FEAA8}" srcOrd="0" destOrd="0" presId="urn:microsoft.com/office/officeart/2008/layout/HorizontalMultiLevelHierarchy"/>
    <dgm:cxn modelId="{7BF488CA-02B1-409F-BD7F-57B85835E84D}" type="presOf" srcId="{29CD2306-8E30-4749-9BC3-83E980B0CC1D}" destId="{D3B6CA67-436C-4163-BC98-673B707C8BBA}" srcOrd="0" destOrd="0" presId="urn:microsoft.com/office/officeart/2008/layout/HorizontalMultiLevelHierarchy"/>
    <dgm:cxn modelId="{1C4B35B4-29E5-4171-A6F4-3391B551B7B0}" type="presOf" srcId="{1EB44FF0-1DCF-4995-B8EA-B5BA588A9C2F}" destId="{993A3CE4-420C-4688-951C-D2FBE64A9840}" srcOrd="0" destOrd="0" presId="urn:microsoft.com/office/officeart/2008/layout/HorizontalMultiLevelHierarchy"/>
    <dgm:cxn modelId="{6D517528-5467-4411-B7C8-D10BA64AE3D4}" type="presOf" srcId="{B87A1931-96CF-4FCF-9F0D-1DA38E442784}" destId="{F84877F7-E534-4BAC-93F1-C417F8965964}" srcOrd="1" destOrd="0" presId="urn:microsoft.com/office/officeart/2008/layout/HorizontalMultiLevelHierarchy"/>
    <dgm:cxn modelId="{759BA086-26FB-48FF-A59D-C30E44559844}" type="presOf" srcId="{E84A3D52-E0E0-4304-BFF5-B2AD250E6F68}" destId="{A5AA61FE-8AA9-48FE-8600-D4850FA08B9B}" srcOrd="0" destOrd="0" presId="urn:microsoft.com/office/officeart/2008/layout/HorizontalMultiLevelHierarchy"/>
    <dgm:cxn modelId="{143E751A-2C7D-4098-8CEF-14BEF3DF7A41}" type="presOf" srcId="{E0D80C94-118C-431E-8077-BFEE739F4D15}" destId="{8090D306-9B08-4DD9-962B-D29A4C938F90}" srcOrd="0" destOrd="0" presId="urn:microsoft.com/office/officeart/2008/layout/HorizontalMultiLevelHierarchy"/>
    <dgm:cxn modelId="{3FBA3747-04B3-4C29-9AA0-E87773DFADD0}" srcId="{859A144A-747D-4259-959A-A9FFB86B8E63}" destId="{689397D4-E21E-4E1C-B533-5FCF8BF69722}" srcOrd="4" destOrd="0" parTransId="{12A0208C-804A-4B55-9513-21B0B1FCD999}" sibTransId="{A024AAFD-6C81-4B1E-9F18-866F4BD15123}"/>
    <dgm:cxn modelId="{BE48D12A-6816-435E-9DB5-3AAA5D8532D7}" type="presOf" srcId="{1EB44FF0-1DCF-4995-B8EA-B5BA588A9C2F}" destId="{106BFA5B-B8A8-4F52-BD42-D97F59387F9C}" srcOrd="1" destOrd="0" presId="urn:microsoft.com/office/officeart/2008/layout/HorizontalMultiLevelHierarchy"/>
    <dgm:cxn modelId="{03504BD9-F72D-42EB-B509-9C7558563D24}" srcId="{859A144A-747D-4259-959A-A9FFB86B8E63}" destId="{E0D80C94-118C-431E-8077-BFEE739F4D15}" srcOrd="0" destOrd="0" parTransId="{B87A1931-96CF-4FCF-9F0D-1DA38E442784}" sibTransId="{CE5AA84C-BCEB-4CC8-9CD2-0A9A69B5F8A8}"/>
    <dgm:cxn modelId="{C5809D58-8B64-4431-B8BA-7546923F2DAE}" type="presOf" srcId="{8DEC652E-4DA3-4DD4-B9BF-5C1D125F8641}" destId="{653DE113-62A1-4C2D-8974-9ADBC95A41BE}" srcOrd="1" destOrd="0" presId="urn:microsoft.com/office/officeart/2008/layout/HorizontalMultiLevelHierarchy"/>
    <dgm:cxn modelId="{70CBFC06-E822-497D-857C-C571300D26A0}" srcId="{859A144A-747D-4259-959A-A9FFB86B8E63}" destId="{A18C8B4B-E1A4-4028-87BC-3C669CFB1DD4}" srcOrd="1" destOrd="0" parTransId="{8DEC652E-4DA3-4DD4-B9BF-5C1D125F8641}" sibTransId="{6CA06F25-DCA3-44DF-ADD2-7C50A70A9471}"/>
    <dgm:cxn modelId="{A091879A-AE45-4E6E-A3E0-BE3FDC7E6B47}" srcId="{859A144A-747D-4259-959A-A9FFB86B8E63}" destId="{D261F050-4911-4AE8-BE15-B8E0D693990D}" srcOrd="2" destOrd="0" parTransId="{A476E3DF-D913-4EFD-8BDE-F52BC46E1FEA}" sibTransId="{387E7030-8E2B-42D2-9457-DC5A436D2A76}"/>
    <dgm:cxn modelId="{AC2DC47C-65B4-4018-8E40-7098B9D07306}" type="presOf" srcId="{12A0208C-804A-4B55-9513-21B0B1FCD999}" destId="{4B28917B-CF3D-418F-954D-2016EE5FCB9D}" srcOrd="1" destOrd="0" presId="urn:microsoft.com/office/officeart/2008/layout/HorizontalMultiLevelHierarchy"/>
    <dgm:cxn modelId="{41EEDB26-6F4C-4BD4-8F4D-7C9CC500ABD0}" srcId="{859A144A-747D-4259-959A-A9FFB86B8E63}" destId="{6F12DAB5-D459-4ABC-865C-DB535C0F0422}" srcOrd="7" destOrd="0" parTransId="{1EB44FF0-1DCF-4995-B8EA-B5BA588A9C2F}" sibTransId="{A2644E8B-5CC9-4F9D-9961-5D736C9695E0}"/>
    <dgm:cxn modelId="{964833D8-B845-4F8F-9823-CCC671BD6CEA}" srcId="{3FD1898C-4504-43E7-892A-9867AD0C766A}" destId="{859A144A-747D-4259-959A-A9FFB86B8E63}" srcOrd="0" destOrd="0" parTransId="{B2724102-1EC5-4978-93C9-AAFB9CDEC938}" sibTransId="{A9BCD2C9-00B3-4FFD-AE8E-296821BFCE5D}"/>
    <dgm:cxn modelId="{863B4EF9-5778-411E-B517-C805AB7816AE}" type="presOf" srcId="{B7FD69F5-9B1B-415C-A7EB-7CC30E21DC86}" destId="{6FE7AD61-65B6-4367-AD18-18232F8BF335}" srcOrd="1" destOrd="0" presId="urn:microsoft.com/office/officeart/2008/layout/HorizontalMultiLevelHierarchy"/>
    <dgm:cxn modelId="{1B5045B1-0E38-408D-A0C7-30BA884BDF58}" type="presOf" srcId="{6F12DAB5-D459-4ABC-865C-DB535C0F0422}" destId="{F323AC6E-1A62-4A48-9267-C3A211984386}" srcOrd="0" destOrd="0" presId="urn:microsoft.com/office/officeart/2008/layout/HorizontalMultiLevelHierarchy"/>
    <dgm:cxn modelId="{E8FEC832-ED7C-4438-918D-A479EF08AC4A}" type="presOf" srcId="{A8AD5C76-ACF2-46A9-94D1-400D5B19FF35}" destId="{785DC8A7-B484-4765-8E3E-A9FC47A5B087}" srcOrd="0" destOrd="0" presId="urn:microsoft.com/office/officeart/2008/layout/HorizontalMultiLevelHierarchy"/>
    <dgm:cxn modelId="{FBD3FBA6-1086-4603-92DF-A39CE14AED38}" srcId="{859A144A-747D-4259-959A-A9FFB86B8E63}" destId="{29CD2306-8E30-4749-9BC3-83E980B0CC1D}" srcOrd="5" destOrd="0" parTransId="{A8AD5C76-ACF2-46A9-94D1-400D5B19FF35}" sibTransId="{DAF5873E-5AF2-41CB-93AD-1A21A5345070}"/>
    <dgm:cxn modelId="{D860B94F-C453-4ECB-834A-535ABAD6BC49}" type="presOf" srcId="{A476E3DF-D913-4EFD-8BDE-F52BC46E1FEA}" destId="{F85BD05A-8A47-4B02-81DF-FA3232C60E67}" srcOrd="0" destOrd="0" presId="urn:microsoft.com/office/officeart/2008/layout/HorizontalMultiLevelHierarchy"/>
    <dgm:cxn modelId="{3F5CD5AE-892C-45BD-A0A0-993019E46228}" srcId="{859A144A-747D-4259-959A-A9FFB86B8E63}" destId="{E84A3D52-E0E0-4304-BFF5-B2AD250E6F68}" srcOrd="3" destOrd="0" parTransId="{F7A09AC1-C9A4-47A6-BB25-5248AE4A5A8A}" sibTransId="{279006A4-6789-468F-AFEA-E9DEEC34E20F}"/>
    <dgm:cxn modelId="{9A993B03-5CD9-4389-A087-5778D97DB8EE}" type="presOf" srcId="{A476E3DF-D913-4EFD-8BDE-F52BC46E1FEA}" destId="{AFFA0FA4-5D9D-45BB-8D00-428F9AA90009}" srcOrd="1" destOrd="0" presId="urn:microsoft.com/office/officeart/2008/layout/HorizontalMultiLevelHierarchy"/>
    <dgm:cxn modelId="{7AC6A626-22A5-4948-85FC-AEBFA7EE827A}" type="presOf" srcId="{689397D4-E21E-4E1C-B533-5FCF8BF69722}" destId="{D209E149-0E47-4619-9266-27FFC692009C}" srcOrd="0" destOrd="0" presId="urn:microsoft.com/office/officeart/2008/layout/HorizontalMultiLevelHierarchy"/>
    <dgm:cxn modelId="{AF29841A-875F-4076-9F8A-1630AFC87ED8}" type="presOf" srcId="{859A144A-747D-4259-959A-A9FFB86B8E63}" destId="{0F4614CC-4F86-4CF0-8CB6-7BD3E6C51581}" srcOrd="0" destOrd="0" presId="urn:microsoft.com/office/officeart/2008/layout/HorizontalMultiLevelHierarchy"/>
    <dgm:cxn modelId="{162CAD45-D567-431F-B3A6-69C08ED4F3F3}" type="presOf" srcId="{B87A1931-96CF-4FCF-9F0D-1DA38E442784}" destId="{6972A920-3561-4CEF-88B8-38021C37679F}" srcOrd="0" destOrd="0" presId="urn:microsoft.com/office/officeart/2008/layout/HorizontalMultiLevelHierarchy"/>
    <dgm:cxn modelId="{BDA40BB9-78B2-47CC-A8E9-B51401C2DBAF}" type="presParOf" srcId="{78AE6E5E-CDE2-4847-952E-3E31C14FEAA8}" destId="{131A4903-16BB-4D96-A2F6-69F331F6D5BA}" srcOrd="0" destOrd="0" presId="urn:microsoft.com/office/officeart/2008/layout/HorizontalMultiLevelHierarchy"/>
    <dgm:cxn modelId="{2409C910-4AAF-458B-BC02-95014DFE1438}" type="presParOf" srcId="{131A4903-16BB-4D96-A2F6-69F331F6D5BA}" destId="{0F4614CC-4F86-4CF0-8CB6-7BD3E6C51581}" srcOrd="0" destOrd="0" presId="urn:microsoft.com/office/officeart/2008/layout/HorizontalMultiLevelHierarchy"/>
    <dgm:cxn modelId="{144F145D-F26C-4862-9FBA-ABC070C5884B}" type="presParOf" srcId="{131A4903-16BB-4D96-A2F6-69F331F6D5BA}" destId="{BF749DFA-B315-4575-AD57-91C635C968DB}" srcOrd="1" destOrd="0" presId="urn:microsoft.com/office/officeart/2008/layout/HorizontalMultiLevelHierarchy"/>
    <dgm:cxn modelId="{4CEE03D9-C6AA-45E2-B380-AE28FA03B233}" type="presParOf" srcId="{BF749DFA-B315-4575-AD57-91C635C968DB}" destId="{6972A920-3561-4CEF-88B8-38021C37679F}" srcOrd="0" destOrd="0" presId="urn:microsoft.com/office/officeart/2008/layout/HorizontalMultiLevelHierarchy"/>
    <dgm:cxn modelId="{2AD6C687-52AF-483F-8E9A-214506BC4E33}" type="presParOf" srcId="{6972A920-3561-4CEF-88B8-38021C37679F}" destId="{F84877F7-E534-4BAC-93F1-C417F8965964}" srcOrd="0" destOrd="0" presId="urn:microsoft.com/office/officeart/2008/layout/HorizontalMultiLevelHierarchy"/>
    <dgm:cxn modelId="{E8F3AA79-7572-42DA-A918-C2ECD76BFB44}" type="presParOf" srcId="{BF749DFA-B315-4575-AD57-91C635C968DB}" destId="{70F8A664-F343-4AC6-89FE-6B1C33F3A0EF}" srcOrd="1" destOrd="0" presId="urn:microsoft.com/office/officeart/2008/layout/HorizontalMultiLevelHierarchy"/>
    <dgm:cxn modelId="{2CE8CEBD-FFF6-4CD6-BF9D-D034DEE45827}" type="presParOf" srcId="{70F8A664-F343-4AC6-89FE-6B1C33F3A0EF}" destId="{8090D306-9B08-4DD9-962B-D29A4C938F90}" srcOrd="0" destOrd="0" presId="urn:microsoft.com/office/officeart/2008/layout/HorizontalMultiLevelHierarchy"/>
    <dgm:cxn modelId="{77921137-E771-422C-9305-51AE4F24DDBF}" type="presParOf" srcId="{70F8A664-F343-4AC6-89FE-6B1C33F3A0EF}" destId="{EDC8FD90-D9D0-46EA-918C-6BD64E31B571}" srcOrd="1" destOrd="0" presId="urn:microsoft.com/office/officeart/2008/layout/HorizontalMultiLevelHierarchy"/>
    <dgm:cxn modelId="{0945527C-4607-4838-BA3F-748BB9D768F8}" type="presParOf" srcId="{BF749DFA-B315-4575-AD57-91C635C968DB}" destId="{68DE2894-ACA8-4C1E-9615-7FA84D76B383}" srcOrd="2" destOrd="0" presId="urn:microsoft.com/office/officeart/2008/layout/HorizontalMultiLevelHierarchy"/>
    <dgm:cxn modelId="{5BD4E678-8DE9-4182-BC61-F80EC8507FEF}" type="presParOf" srcId="{68DE2894-ACA8-4C1E-9615-7FA84D76B383}" destId="{653DE113-62A1-4C2D-8974-9ADBC95A41BE}" srcOrd="0" destOrd="0" presId="urn:microsoft.com/office/officeart/2008/layout/HorizontalMultiLevelHierarchy"/>
    <dgm:cxn modelId="{8078EC14-C210-4B87-B3FA-ED75A4FD5F80}" type="presParOf" srcId="{BF749DFA-B315-4575-AD57-91C635C968DB}" destId="{DB200603-025E-4E9C-908A-2DFFDEF56D2B}" srcOrd="3" destOrd="0" presId="urn:microsoft.com/office/officeart/2008/layout/HorizontalMultiLevelHierarchy"/>
    <dgm:cxn modelId="{39E4BAC5-621C-4B0D-A129-C91CDC58957C}" type="presParOf" srcId="{DB200603-025E-4E9C-908A-2DFFDEF56D2B}" destId="{E7F6DEBF-7956-45AF-B8A6-1442408B5096}" srcOrd="0" destOrd="0" presId="urn:microsoft.com/office/officeart/2008/layout/HorizontalMultiLevelHierarchy"/>
    <dgm:cxn modelId="{37A09C3B-6D85-45ED-85C8-548CF51CFD88}" type="presParOf" srcId="{DB200603-025E-4E9C-908A-2DFFDEF56D2B}" destId="{F373C9D4-CD59-4FDA-B04D-71AAC5343FB6}" srcOrd="1" destOrd="0" presId="urn:microsoft.com/office/officeart/2008/layout/HorizontalMultiLevelHierarchy"/>
    <dgm:cxn modelId="{962CE08D-8EC2-4BCA-820C-9C3FD2FD17AD}" type="presParOf" srcId="{BF749DFA-B315-4575-AD57-91C635C968DB}" destId="{F85BD05A-8A47-4B02-81DF-FA3232C60E67}" srcOrd="4" destOrd="0" presId="urn:microsoft.com/office/officeart/2008/layout/HorizontalMultiLevelHierarchy"/>
    <dgm:cxn modelId="{4166AFB0-2A55-4E16-B10E-6FF0F20A8716}" type="presParOf" srcId="{F85BD05A-8A47-4B02-81DF-FA3232C60E67}" destId="{AFFA0FA4-5D9D-45BB-8D00-428F9AA90009}" srcOrd="0" destOrd="0" presId="urn:microsoft.com/office/officeart/2008/layout/HorizontalMultiLevelHierarchy"/>
    <dgm:cxn modelId="{3D5CBEEF-E7B9-4255-BC0E-B5C110F8D1EB}" type="presParOf" srcId="{BF749DFA-B315-4575-AD57-91C635C968DB}" destId="{18C7D4B1-13EA-49BE-AF73-AB600247AFFB}" srcOrd="5" destOrd="0" presId="urn:microsoft.com/office/officeart/2008/layout/HorizontalMultiLevelHierarchy"/>
    <dgm:cxn modelId="{53097B41-45CC-4CD2-986F-94CE10BC58E2}" type="presParOf" srcId="{18C7D4B1-13EA-49BE-AF73-AB600247AFFB}" destId="{BD4D4F30-8BF6-4140-8BB9-52F8BCC6127D}" srcOrd="0" destOrd="0" presId="urn:microsoft.com/office/officeart/2008/layout/HorizontalMultiLevelHierarchy"/>
    <dgm:cxn modelId="{EC2360DD-673B-4641-B347-5EB1DDEEEE91}" type="presParOf" srcId="{18C7D4B1-13EA-49BE-AF73-AB600247AFFB}" destId="{42D2C0EC-E630-4280-B055-0D0B761EBF39}" srcOrd="1" destOrd="0" presId="urn:microsoft.com/office/officeart/2008/layout/HorizontalMultiLevelHierarchy"/>
    <dgm:cxn modelId="{7905DC8C-A326-46E7-B5D5-191C952FDBCD}" type="presParOf" srcId="{BF749DFA-B315-4575-AD57-91C635C968DB}" destId="{FAC4885B-138D-4FA6-A98B-12E3812203D8}" srcOrd="6" destOrd="0" presId="urn:microsoft.com/office/officeart/2008/layout/HorizontalMultiLevelHierarchy"/>
    <dgm:cxn modelId="{0083AD7C-BF27-44CA-B35A-D2D30E7A7AE2}" type="presParOf" srcId="{FAC4885B-138D-4FA6-A98B-12E3812203D8}" destId="{D538104E-88E0-4610-BD40-C42C56AF3E57}" srcOrd="0" destOrd="0" presId="urn:microsoft.com/office/officeart/2008/layout/HorizontalMultiLevelHierarchy"/>
    <dgm:cxn modelId="{F6F1E80B-24F9-41B2-BC45-08459E00141F}" type="presParOf" srcId="{BF749DFA-B315-4575-AD57-91C635C968DB}" destId="{6048FB04-D24C-44B2-A30E-78AD848920F0}" srcOrd="7" destOrd="0" presId="urn:microsoft.com/office/officeart/2008/layout/HorizontalMultiLevelHierarchy"/>
    <dgm:cxn modelId="{20916DE6-7DC3-4D5A-9E71-02F729387E04}" type="presParOf" srcId="{6048FB04-D24C-44B2-A30E-78AD848920F0}" destId="{A5AA61FE-8AA9-48FE-8600-D4850FA08B9B}" srcOrd="0" destOrd="0" presId="urn:microsoft.com/office/officeart/2008/layout/HorizontalMultiLevelHierarchy"/>
    <dgm:cxn modelId="{851B3418-9091-46D8-AFB3-7A12116E40BD}" type="presParOf" srcId="{6048FB04-D24C-44B2-A30E-78AD848920F0}" destId="{12D83F18-F520-46B0-86E7-5BA77249C02E}" srcOrd="1" destOrd="0" presId="urn:microsoft.com/office/officeart/2008/layout/HorizontalMultiLevelHierarchy"/>
    <dgm:cxn modelId="{BDD50060-B8C2-467F-BC70-A73FC94D592C}" type="presParOf" srcId="{BF749DFA-B315-4575-AD57-91C635C968DB}" destId="{D885B7E7-F010-4D8F-A176-C8099FDB8D12}" srcOrd="8" destOrd="0" presId="urn:microsoft.com/office/officeart/2008/layout/HorizontalMultiLevelHierarchy"/>
    <dgm:cxn modelId="{36CC1760-7D29-41FF-B126-54E4716F4476}" type="presParOf" srcId="{D885B7E7-F010-4D8F-A176-C8099FDB8D12}" destId="{4B28917B-CF3D-418F-954D-2016EE5FCB9D}" srcOrd="0" destOrd="0" presId="urn:microsoft.com/office/officeart/2008/layout/HorizontalMultiLevelHierarchy"/>
    <dgm:cxn modelId="{280048DB-0BE7-4969-9F0F-FAD3D78D71F0}" type="presParOf" srcId="{BF749DFA-B315-4575-AD57-91C635C968DB}" destId="{E3D904E8-8889-44F1-8586-16DEC8619E2B}" srcOrd="9" destOrd="0" presId="urn:microsoft.com/office/officeart/2008/layout/HorizontalMultiLevelHierarchy"/>
    <dgm:cxn modelId="{18991F98-F628-4F9B-BB70-C5D291F7D924}" type="presParOf" srcId="{E3D904E8-8889-44F1-8586-16DEC8619E2B}" destId="{D209E149-0E47-4619-9266-27FFC692009C}" srcOrd="0" destOrd="0" presId="urn:microsoft.com/office/officeart/2008/layout/HorizontalMultiLevelHierarchy"/>
    <dgm:cxn modelId="{0211283D-3FF0-41A4-A546-75D8BE77E09D}" type="presParOf" srcId="{E3D904E8-8889-44F1-8586-16DEC8619E2B}" destId="{259B0A50-ECEC-462C-9A12-057379353E0C}" srcOrd="1" destOrd="0" presId="urn:microsoft.com/office/officeart/2008/layout/HorizontalMultiLevelHierarchy"/>
    <dgm:cxn modelId="{7E1C9626-CF17-4FF5-BCCE-5236516E6BD6}" type="presParOf" srcId="{BF749DFA-B315-4575-AD57-91C635C968DB}" destId="{785DC8A7-B484-4765-8E3E-A9FC47A5B087}" srcOrd="10" destOrd="0" presId="urn:microsoft.com/office/officeart/2008/layout/HorizontalMultiLevelHierarchy"/>
    <dgm:cxn modelId="{CBCB3B72-E072-45B0-96B7-3BE2CE7C3506}" type="presParOf" srcId="{785DC8A7-B484-4765-8E3E-A9FC47A5B087}" destId="{455199A9-CAEF-4C3A-BEA9-EAB30846E2C7}" srcOrd="0" destOrd="0" presId="urn:microsoft.com/office/officeart/2008/layout/HorizontalMultiLevelHierarchy"/>
    <dgm:cxn modelId="{96603D2E-2606-4720-9024-814B9635DECE}" type="presParOf" srcId="{BF749DFA-B315-4575-AD57-91C635C968DB}" destId="{7E0E55A1-859C-449F-B4CF-0598CCF1BD25}" srcOrd="11" destOrd="0" presId="urn:microsoft.com/office/officeart/2008/layout/HorizontalMultiLevelHierarchy"/>
    <dgm:cxn modelId="{4860608E-6139-4511-AFC0-92D6F9EA9CFC}" type="presParOf" srcId="{7E0E55A1-859C-449F-B4CF-0598CCF1BD25}" destId="{D3B6CA67-436C-4163-BC98-673B707C8BBA}" srcOrd="0" destOrd="0" presId="urn:microsoft.com/office/officeart/2008/layout/HorizontalMultiLevelHierarchy"/>
    <dgm:cxn modelId="{0ADB5954-E98D-481A-898D-D38EF5D02CF8}" type="presParOf" srcId="{7E0E55A1-859C-449F-B4CF-0598CCF1BD25}" destId="{0EDCD265-535C-4CD1-97DF-99E1B5DA7CF5}" srcOrd="1" destOrd="0" presId="urn:microsoft.com/office/officeart/2008/layout/HorizontalMultiLevelHierarchy"/>
    <dgm:cxn modelId="{AA3DB724-AC34-4783-943F-23EF07488B1F}" type="presParOf" srcId="{BF749DFA-B315-4575-AD57-91C635C968DB}" destId="{B03741BF-D0F5-4955-BB16-DB8FAC12AF76}" srcOrd="12" destOrd="0" presId="urn:microsoft.com/office/officeart/2008/layout/HorizontalMultiLevelHierarchy"/>
    <dgm:cxn modelId="{785F2079-BF90-4EE8-BB67-1D49ADECA17F}" type="presParOf" srcId="{B03741BF-D0F5-4955-BB16-DB8FAC12AF76}" destId="{6FE7AD61-65B6-4367-AD18-18232F8BF335}" srcOrd="0" destOrd="0" presId="urn:microsoft.com/office/officeart/2008/layout/HorizontalMultiLevelHierarchy"/>
    <dgm:cxn modelId="{F24719EF-6B64-40E0-BAE6-4CA5BC3AC79B}" type="presParOf" srcId="{BF749DFA-B315-4575-AD57-91C635C968DB}" destId="{0915BA44-AF45-49D8-85BE-5E5230B6272E}" srcOrd="13" destOrd="0" presId="urn:microsoft.com/office/officeart/2008/layout/HorizontalMultiLevelHierarchy"/>
    <dgm:cxn modelId="{DDFC0D0F-2FEB-47C9-ADD4-E193DA3C915A}" type="presParOf" srcId="{0915BA44-AF45-49D8-85BE-5E5230B6272E}" destId="{1164E6DE-058A-4F48-BCDE-11487C78197E}" srcOrd="0" destOrd="0" presId="urn:microsoft.com/office/officeart/2008/layout/HorizontalMultiLevelHierarchy"/>
    <dgm:cxn modelId="{537E49CF-BB12-4A27-81F1-695DB26B9EFA}" type="presParOf" srcId="{0915BA44-AF45-49D8-85BE-5E5230B6272E}" destId="{610C1AD2-6D17-4AD7-88F9-9A9223DE2A04}" srcOrd="1" destOrd="0" presId="urn:microsoft.com/office/officeart/2008/layout/HorizontalMultiLevelHierarchy"/>
    <dgm:cxn modelId="{24BACC14-1051-41CE-B2D2-ABED0B056605}" type="presParOf" srcId="{BF749DFA-B315-4575-AD57-91C635C968DB}" destId="{993A3CE4-420C-4688-951C-D2FBE64A9840}" srcOrd="14" destOrd="0" presId="urn:microsoft.com/office/officeart/2008/layout/HorizontalMultiLevelHierarchy"/>
    <dgm:cxn modelId="{0D5E6988-9168-405C-B24B-5F286D0B2AC6}" type="presParOf" srcId="{993A3CE4-420C-4688-951C-D2FBE64A9840}" destId="{106BFA5B-B8A8-4F52-BD42-D97F59387F9C}" srcOrd="0" destOrd="0" presId="urn:microsoft.com/office/officeart/2008/layout/HorizontalMultiLevelHierarchy"/>
    <dgm:cxn modelId="{CEEB4938-87CE-4C21-A2D1-DDE401E6AF4C}" type="presParOf" srcId="{BF749DFA-B315-4575-AD57-91C635C968DB}" destId="{BA888913-D70D-477B-A3DA-4E615ACD9B5A}" srcOrd="15" destOrd="0" presId="urn:microsoft.com/office/officeart/2008/layout/HorizontalMultiLevelHierarchy"/>
    <dgm:cxn modelId="{8862978C-1341-4461-BF67-61808C953791}" type="presParOf" srcId="{BA888913-D70D-477B-A3DA-4E615ACD9B5A}" destId="{F323AC6E-1A62-4A48-9267-C3A211984386}" srcOrd="0" destOrd="0" presId="urn:microsoft.com/office/officeart/2008/layout/HorizontalMultiLevelHierarchy"/>
    <dgm:cxn modelId="{9A7DDFD2-F8CE-43BE-B8D9-18C5C7E6A39C}" type="presParOf" srcId="{BA888913-D70D-477B-A3DA-4E615ACD9B5A}" destId="{F923AE95-B75D-4494-A26E-A5BAD72B42A1}" srcOrd="1" destOrd="0" presId="urn:microsoft.com/office/officeart/2008/layout/HorizontalMultiLevelHierarchy"/>
    <dgm:cxn modelId="{2F26F511-E50E-49CA-923B-39E4C0C15609}" type="presParOf" srcId="{BF749DFA-B315-4575-AD57-91C635C968DB}" destId="{445EDEAB-E3CF-4F65-AD9C-682F43A53EC8}" srcOrd="16" destOrd="0" presId="urn:microsoft.com/office/officeart/2008/layout/HorizontalMultiLevelHierarchy"/>
    <dgm:cxn modelId="{3AB29ECE-8963-456C-89B5-FC33B16CF544}" type="presParOf" srcId="{445EDEAB-E3CF-4F65-AD9C-682F43A53EC8}" destId="{776064B0-9D31-48D8-99F7-F0BF6824C3E8}" srcOrd="0" destOrd="0" presId="urn:microsoft.com/office/officeart/2008/layout/HorizontalMultiLevelHierarchy"/>
    <dgm:cxn modelId="{E5304562-EA6E-423C-9227-3EAD187BB4F5}" type="presParOf" srcId="{BF749DFA-B315-4575-AD57-91C635C968DB}" destId="{B09FEF84-36F2-4B27-AFE6-F4487C83540E}" srcOrd="17" destOrd="0" presId="urn:microsoft.com/office/officeart/2008/layout/HorizontalMultiLevelHierarchy"/>
    <dgm:cxn modelId="{A449091D-312A-4F5D-8471-72324B3909C8}" type="presParOf" srcId="{B09FEF84-36F2-4B27-AFE6-F4487C83540E}" destId="{88F0153E-4DB5-4C32-B3E2-8190CCF2FD4C}" srcOrd="0" destOrd="0" presId="urn:microsoft.com/office/officeart/2008/layout/HorizontalMultiLevelHierarchy"/>
    <dgm:cxn modelId="{BFAAD377-D319-4BF1-86F1-B05C6E7FF6A5}" type="presParOf" srcId="{B09FEF84-36F2-4B27-AFE6-F4487C83540E}" destId="{94835919-6763-4775-AEB3-ED664E2E31BF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FD1898C-4504-43E7-892A-9867AD0C766A}" type="doc">
      <dgm:prSet loTypeId="urn:microsoft.com/office/officeart/2008/layout/HorizontalMultiLevelHierarchy" loCatId="hierarchy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59A144A-747D-4259-959A-A9FFB86B8E63}">
      <dgm:prSet phldrT="[文本]" custT="1"/>
      <dgm:spPr/>
      <dgm:t>
        <a:bodyPr/>
        <a:lstStyle/>
        <a:p>
          <a:r>
            <a:rPr lang="zh-CN" altLang="en-US" sz="2000" dirty="0" smtClean="0"/>
            <a:t>技术能力</a:t>
          </a:r>
          <a:endParaRPr lang="zh-CN" altLang="en-US" sz="2000" dirty="0"/>
        </a:p>
      </dgm:t>
    </dgm:pt>
    <dgm:pt modelId="{B2724102-1EC5-4978-93C9-AAFB9CDEC938}" type="parTrans" cxnId="{964833D8-B845-4F8F-9823-CCC671BD6CEA}">
      <dgm:prSet/>
      <dgm:spPr/>
      <dgm:t>
        <a:bodyPr/>
        <a:lstStyle/>
        <a:p>
          <a:endParaRPr lang="zh-CN" altLang="en-US"/>
        </a:p>
      </dgm:t>
    </dgm:pt>
    <dgm:pt modelId="{A9BCD2C9-00B3-4FFD-AE8E-296821BFCE5D}" type="sibTrans" cxnId="{964833D8-B845-4F8F-9823-CCC671BD6CEA}">
      <dgm:prSet/>
      <dgm:spPr/>
      <dgm:t>
        <a:bodyPr/>
        <a:lstStyle/>
        <a:p>
          <a:endParaRPr lang="zh-CN" altLang="en-US"/>
        </a:p>
      </dgm:t>
    </dgm:pt>
    <dgm:pt modelId="{A18C8B4B-E1A4-4028-87BC-3C669CFB1DD4}">
      <dgm:prSet phldrT="[文本]"/>
      <dgm:spPr/>
      <dgm:t>
        <a:bodyPr/>
        <a:lstStyle/>
        <a:p>
          <a:r>
            <a:rPr lang="en-US" altLang="zh-CN" dirty="0" smtClean="0"/>
            <a:t>Spring-Cloud </a:t>
          </a:r>
        </a:p>
        <a:p>
          <a:r>
            <a:rPr lang="en-US" altLang="zh-CN" dirty="0" smtClean="0"/>
            <a:t>(</a:t>
          </a:r>
          <a:r>
            <a:rPr lang="zh-CN" altLang="en-US" dirty="0" smtClean="0"/>
            <a:t>微服务开发框架</a:t>
          </a:r>
          <a:r>
            <a:rPr lang="en-US" altLang="zh-CN" dirty="0" smtClean="0"/>
            <a:t>)</a:t>
          </a:r>
          <a:endParaRPr lang="zh-CN" altLang="en-US" dirty="0"/>
        </a:p>
      </dgm:t>
    </dgm:pt>
    <dgm:pt modelId="{8DEC652E-4DA3-4DD4-B9BF-5C1D125F8641}" type="parTrans" cxnId="{70CBFC06-E822-497D-857C-C571300D26A0}">
      <dgm:prSet/>
      <dgm:spPr/>
      <dgm:t>
        <a:bodyPr/>
        <a:lstStyle/>
        <a:p>
          <a:endParaRPr lang="zh-CN" altLang="en-US"/>
        </a:p>
      </dgm:t>
    </dgm:pt>
    <dgm:pt modelId="{6CA06F25-DCA3-44DF-ADD2-7C50A70A9471}" type="sibTrans" cxnId="{70CBFC06-E822-497D-857C-C571300D26A0}">
      <dgm:prSet/>
      <dgm:spPr/>
      <dgm:t>
        <a:bodyPr/>
        <a:lstStyle/>
        <a:p>
          <a:endParaRPr lang="zh-CN" altLang="en-US"/>
        </a:p>
      </dgm:t>
    </dgm:pt>
    <dgm:pt modelId="{E84A3D52-E0E0-4304-BFF5-B2AD250E6F68}">
      <dgm:prSet phldrT="[文本]"/>
      <dgm:spPr/>
      <dgm:t>
        <a:bodyPr/>
        <a:lstStyle/>
        <a:p>
          <a:r>
            <a:rPr lang="zh-CN" altLang="en-US" dirty="0" smtClean="0"/>
            <a:t>事务处理技术</a:t>
          </a:r>
          <a:endParaRPr lang="en-US" altLang="zh-CN" dirty="0" smtClean="0"/>
        </a:p>
      </dgm:t>
    </dgm:pt>
    <dgm:pt modelId="{F7A09AC1-C9A4-47A6-BB25-5248AE4A5A8A}" type="parTrans" cxnId="{3F5CD5AE-892C-45BD-A0A0-993019E46228}">
      <dgm:prSet/>
      <dgm:spPr/>
      <dgm:t>
        <a:bodyPr/>
        <a:lstStyle/>
        <a:p>
          <a:endParaRPr lang="zh-CN" altLang="en-US"/>
        </a:p>
      </dgm:t>
    </dgm:pt>
    <dgm:pt modelId="{279006A4-6789-468F-AFEA-E9DEEC34E20F}" type="sibTrans" cxnId="{3F5CD5AE-892C-45BD-A0A0-993019E46228}">
      <dgm:prSet/>
      <dgm:spPr/>
      <dgm:t>
        <a:bodyPr/>
        <a:lstStyle/>
        <a:p>
          <a:endParaRPr lang="zh-CN" altLang="en-US"/>
        </a:p>
      </dgm:t>
    </dgm:pt>
    <dgm:pt modelId="{29CD2306-8E30-4749-9BC3-83E980B0CC1D}">
      <dgm:prSet phldrT="[文本]"/>
      <dgm:spPr/>
      <dgm:t>
        <a:bodyPr/>
        <a:lstStyle/>
        <a:p>
          <a:r>
            <a:rPr lang="en-US" altLang="zh-CN" dirty="0" smtClean="0"/>
            <a:t>Business Rule Engine</a:t>
          </a:r>
          <a:endParaRPr lang="zh-CN" altLang="en-US" dirty="0"/>
        </a:p>
      </dgm:t>
    </dgm:pt>
    <dgm:pt modelId="{A8AD5C76-ACF2-46A9-94D1-400D5B19FF35}" type="parTrans" cxnId="{FBD3FBA6-1086-4603-92DF-A39CE14AED38}">
      <dgm:prSet/>
      <dgm:spPr/>
      <dgm:t>
        <a:bodyPr/>
        <a:lstStyle/>
        <a:p>
          <a:endParaRPr lang="zh-CN" altLang="en-US"/>
        </a:p>
      </dgm:t>
    </dgm:pt>
    <dgm:pt modelId="{DAF5873E-5AF2-41CB-93AD-1A21A5345070}" type="sibTrans" cxnId="{FBD3FBA6-1086-4603-92DF-A39CE14AED38}">
      <dgm:prSet/>
      <dgm:spPr/>
      <dgm:t>
        <a:bodyPr/>
        <a:lstStyle/>
        <a:p>
          <a:endParaRPr lang="zh-CN" altLang="en-US"/>
        </a:p>
      </dgm:t>
    </dgm:pt>
    <dgm:pt modelId="{4C01A709-30D5-4E6B-8877-CA4940105D66}">
      <dgm:prSet phldrT="[文本]"/>
      <dgm:spPr/>
      <dgm:t>
        <a:bodyPr/>
        <a:lstStyle/>
        <a:p>
          <a:r>
            <a:rPr lang="en-US" altLang="zh-CN" dirty="0" smtClean="0"/>
            <a:t>CQRS</a:t>
          </a:r>
          <a:endParaRPr lang="zh-CN" altLang="en-US" dirty="0"/>
        </a:p>
      </dgm:t>
    </dgm:pt>
    <dgm:pt modelId="{3749F260-AB26-440C-843B-0326EBB28FA3}" type="parTrans" cxnId="{0840CBAD-9860-4E1F-A415-2E35AB9B5E6F}">
      <dgm:prSet/>
      <dgm:spPr/>
      <dgm:t>
        <a:bodyPr/>
        <a:lstStyle/>
        <a:p>
          <a:endParaRPr lang="zh-CN" altLang="en-US"/>
        </a:p>
      </dgm:t>
    </dgm:pt>
    <dgm:pt modelId="{FAE4302A-445B-45D6-840F-591672AAFE68}" type="sibTrans" cxnId="{0840CBAD-9860-4E1F-A415-2E35AB9B5E6F}">
      <dgm:prSet/>
      <dgm:spPr/>
      <dgm:t>
        <a:bodyPr/>
        <a:lstStyle/>
        <a:p>
          <a:endParaRPr lang="zh-CN" altLang="en-US"/>
        </a:p>
      </dgm:t>
    </dgm:pt>
    <dgm:pt modelId="{079C5306-B174-4565-8791-B9A4CEDEADF3}">
      <dgm:prSet phldrT="[文本]"/>
      <dgm:spPr/>
      <dgm:t>
        <a:bodyPr/>
        <a:lstStyle/>
        <a:p>
          <a:r>
            <a:rPr lang="zh-CN" altLang="en-US" dirty="0" smtClean="0"/>
            <a:t>工作流引擎 </a:t>
          </a:r>
          <a:r>
            <a:rPr lang="en-US" altLang="zh-CN" dirty="0" smtClean="0"/>
            <a:t>Activiti</a:t>
          </a:r>
          <a:endParaRPr lang="zh-CN" altLang="en-US" dirty="0"/>
        </a:p>
      </dgm:t>
    </dgm:pt>
    <dgm:pt modelId="{D4FF7294-9578-468F-83B9-A6AF6E6C2773}" type="parTrans" cxnId="{C29B29FB-0E97-4F21-9BE5-F60605043794}">
      <dgm:prSet/>
      <dgm:spPr/>
      <dgm:t>
        <a:bodyPr/>
        <a:lstStyle/>
        <a:p>
          <a:endParaRPr lang="zh-CN" altLang="en-US"/>
        </a:p>
      </dgm:t>
    </dgm:pt>
    <dgm:pt modelId="{97FE83D8-1B11-4DB0-ACF8-6F4BE14A6EFD}" type="sibTrans" cxnId="{C29B29FB-0E97-4F21-9BE5-F60605043794}">
      <dgm:prSet/>
      <dgm:spPr/>
      <dgm:t>
        <a:bodyPr/>
        <a:lstStyle/>
        <a:p>
          <a:endParaRPr lang="zh-CN" altLang="en-US"/>
        </a:p>
      </dgm:t>
    </dgm:pt>
    <dgm:pt modelId="{E1EAA8B2-8408-4519-86E8-EA92DDB7C398}">
      <dgm:prSet phldrT="[文本]"/>
      <dgm:spPr/>
      <dgm:t>
        <a:bodyPr/>
        <a:lstStyle/>
        <a:p>
          <a:r>
            <a:rPr lang="en-US" altLang="zh-CN" dirty="0" smtClean="0"/>
            <a:t>Eureka</a:t>
          </a:r>
        </a:p>
        <a:p>
          <a:r>
            <a:rPr lang="zh-CN" altLang="en-US" dirty="0" smtClean="0"/>
            <a:t>服务注册与发现</a:t>
          </a:r>
          <a:endParaRPr lang="zh-CN" altLang="en-US" dirty="0"/>
        </a:p>
      </dgm:t>
    </dgm:pt>
    <dgm:pt modelId="{EB7D9C19-9C0F-41F0-A723-9C1534EDA001}" type="parTrans" cxnId="{8BE9C2DB-EAEA-4448-84C5-194AEE2858AE}">
      <dgm:prSet/>
      <dgm:spPr/>
      <dgm:t>
        <a:bodyPr/>
        <a:lstStyle/>
        <a:p>
          <a:endParaRPr lang="zh-CN" altLang="en-US"/>
        </a:p>
      </dgm:t>
    </dgm:pt>
    <dgm:pt modelId="{94D57083-EC1A-49A2-BC67-821E7D81762C}" type="sibTrans" cxnId="{8BE9C2DB-EAEA-4448-84C5-194AEE2858AE}">
      <dgm:prSet/>
      <dgm:spPr/>
      <dgm:t>
        <a:bodyPr/>
        <a:lstStyle/>
        <a:p>
          <a:endParaRPr lang="zh-CN" altLang="en-US"/>
        </a:p>
      </dgm:t>
    </dgm:pt>
    <dgm:pt modelId="{EE048CE5-1337-4FFE-9409-A0E170FE2530}">
      <dgm:prSet phldrT="[文本]"/>
      <dgm:spPr/>
      <dgm:t>
        <a:bodyPr/>
        <a:lstStyle/>
        <a:p>
          <a:r>
            <a:rPr lang="en-US" altLang="zh-CN" dirty="0" smtClean="0"/>
            <a:t>Ribbon</a:t>
          </a:r>
        </a:p>
        <a:p>
          <a:r>
            <a:rPr lang="zh-CN" altLang="en-US" dirty="0" smtClean="0"/>
            <a:t>客户端负载均衡</a:t>
          </a:r>
          <a:endParaRPr lang="zh-CN" altLang="en-US" dirty="0"/>
        </a:p>
      </dgm:t>
    </dgm:pt>
    <dgm:pt modelId="{C20EC77A-FCD0-44BA-B285-85C5A08D9C50}" type="parTrans" cxnId="{806CA9FE-37A1-4A68-B5BC-971D4FD01498}">
      <dgm:prSet/>
      <dgm:spPr/>
      <dgm:t>
        <a:bodyPr/>
        <a:lstStyle/>
        <a:p>
          <a:endParaRPr lang="zh-CN" altLang="en-US"/>
        </a:p>
      </dgm:t>
    </dgm:pt>
    <dgm:pt modelId="{25718921-6F40-4872-88E6-8F5D1DEF42AF}" type="sibTrans" cxnId="{806CA9FE-37A1-4A68-B5BC-971D4FD01498}">
      <dgm:prSet/>
      <dgm:spPr/>
      <dgm:t>
        <a:bodyPr/>
        <a:lstStyle/>
        <a:p>
          <a:endParaRPr lang="zh-CN" altLang="en-US"/>
        </a:p>
      </dgm:t>
    </dgm:pt>
    <dgm:pt modelId="{7F60C380-94A6-4331-BAF4-94FD8D43362E}">
      <dgm:prSet phldrT="[文本]"/>
      <dgm:spPr/>
      <dgm:t>
        <a:bodyPr/>
        <a:lstStyle/>
        <a:p>
          <a:r>
            <a:rPr lang="en-US" altLang="zh-CN" dirty="0" smtClean="0"/>
            <a:t>Feign</a:t>
          </a:r>
        </a:p>
        <a:p>
          <a:r>
            <a:rPr lang="zh-CN" altLang="en-US" dirty="0" smtClean="0"/>
            <a:t>声明式的 </a:t>
          </a:r>
          <a:r>
            <a:rPr lang="en-US" altLang="zh-CN" dirty="0" smtClean="0"/>
            <a:t>Http Client</a:t>
          </a:r>
          <a:endParaRPr lang="zh-CN" altLang="en-US" dirty="0"/>
        </a:p>
      </dgm:t>
    </dgm:pt>
    <dgm:pt modelId="{C7858FE8-9013-4A19-8808-E1F8C36AF8F3}" type="parTrans" cxnId="{B3E807D6-B4FB-4B85-9B09-B9A94B9FEC12}">
      <dgm:prSet/>
      <dgm:spPr/>
      <dgm:t>
        <a:bodyPr/>
        <a:lstStyle/>
        <a:p>
          <a:endParaRPr lang="zh-CN" altLang="en-US"/>
        </a:p>
      </dgm:t>
    </dgm:pt>
    <dgm:pt modelId="{522F5F1D-57FD-4EB6-9B1B-DD83FB034C5D}" type="sibTrans" cxnId="{B3E807D6-B4FB-4B85-9B09-B9A94B9FEC12}">
      <dgm:prSet/>
      <dgm:spPr/>
      <dgm:t>
        <a:bodyPr/>
        <a:lstStyle/>
        <a:p>
          <a:endParaRPr lang="zh-CN" altLang="en-US"/>
        </a:p>
      </dgm:t>
    </dgm:pt>
    <dgm:pt modelId="{D261F050-4911-4AE8-BE15-B8E0D693990D}">
      <dgm:prSet phldrT="[文本]"/>
      <dgm:spPr/>
      <dgm:t>
        <a:bodyPr/>
        <a:lstStyle/>
        <a:p>
          <a:r>
            <a:rPr lang="en-US" altLang="zh-CN" dirty="0" smtClean="0"/>
            <a:t>Dubbox / Dubbo</a:t>
          </a:r>
          <a:endParaRPr lang="zh-CN" altLang="en-US" dirty="0"/>
        </a:p>
      </dgm:t>
    </dgm:pt>
    <dgm:pt modelId="{387E7030-8E2B-42D2-9457-DC5A436D2A76}" type="sibTrans" cxnId="{A091879A-AE45-4E6E-A3E0-BE3FDC7E6B47}">
      <dgm:prSet/>
      <dgm:spPr/>
      <dgm:t>
        <a:bodyPr/>
        <a:lstStyle/>
        <a:p>
          <a:endParaRPr lang="zh-CN" altLang="en-US"/>
        </a:p>
      </dgm:t>
    </dgm:pt>
    <dgm:pt modelId="{A476E3DF-D913-4EFD-8BDE-F52BC46E1FEA}" type="parTrans" cxnId="{A091879A-AE45-4E6E-A3E0-BE3FDC7E6B47}">
      <dgm:prSet/>
      <dgm:spPr/>
      <dgm:t>
        <a:bodyPr/>
        <a:lstStyle/>
        <a:p>
          <a:endParaRPr lang="zh-CN" altLang="en-US"/>
        </a:p>
      </dgm:t>
    </dgm:pt>
    <dgm:pt modelId="{0B786F48-FF1E-4BA4-AF06-E33F5E7FBBEF}">
      <dgm:prSet phldrT="[文本]"/>
      <dgm:spPr/>
      <dgm:t>
        <a:bodyPr/>
        <a:lstStyle/>
        <a:p>
          <a:r>
            <a:rPr lang="en-US" altLang="zh-CN" dirty="0" smtClean="0"/>
            <a:t>Zuul</a:t>
          </a:r>
        </a:p>
        <a:p>
          <a:r>
            <a:rPr lang="en-US" altLang="zh-CN" dirty="0" smtClean="0"/>
            <a:t>API Gateway</a:t>
          </a:r>
          <a:endParaRPr lang="zh-CN" altLang="en-US" dirty="0"/>
        </a:p>
      </dgm:t>
    </dgm:pt>
    <dgm:pt modelId="{D7048131-C92C-485F-9CC7-90928AD2A62E}" type="parTrans" cxnId="{FB01B7F2-03A7-4F0E-BB45-B4E389EB110D}">
      <dgm:prSet/>
      <dgm:spPr/>
      <dgm:t>
        <a:bodyPr/>
        <a:lstStyle/>
        <a:p>
          <a:endParaRPr lang="zh-CN" altLang="en-US"/>
        </a:p>
      </dgm:t>
    </dgm:pt>
    <dgm:pt modelId="{D1C046FB-3C98-4C92-8996-83B7271C1D66}" type="sibTrans" cxnId="{FB01B7F2-03A7-4F0E-BB45-B4E389EB110D}">
      <dgm:prSet/>
      <dgm:spPr/>
      <dgm:t>
        <a:bodyPr/>
        <a:lstStyle/>
        <a:p>
          <a:endParaRPr lang="zh-CN" altLang="en-US"/>
        </a:p>
      </dgm:t>
    </dgm:pt>
    <dgm:pt modelId="{C665553E-0D54-4D0B-9ABD-F039926B12AA}">
      <dgm:prSet phldrT="[文本]"/>
      <dgm:spPr/>
      <dgm:t>
        <a:bodyPr/>
        <a:lstStyle/>
        <a:p>
          <a:r>
            <a:rPr lang="en-US" altLang="zh-CN" dirty="0" smtClean="0"/>
            <a:t>Hystrix</a:t>
          </a:r>
        </a:p>
        <a:p>
          <a:r>
            <a:rPr lang="zh-CN" altLang="en-US" dirty="0" smtClean="0"/>
            <a:t>熔断保护器</a:t>
          </a:r>
          <a:endParaRPr lang="zh-CN" altLang="en-US" dirty="0"/>
        </a:p>
      </dgm:t>
    </dgm:pt>
    <dgm:pt modelId="{059EAC64-CAC7-453C-8784-B20BE7A5A14C}" type="parTrans" cxnId="{AD345027-CD3E-4FC2-94D9-FF1EA052125D}">
      <dgm:prSet/>
      <dgm:spPr/>
      <dgm:t>
        <a:bodyPr/>
        <a:lstStyle/>
        <a:p>
          <a:endParaRPr lang="zh-CN" altLang="en-US"/>
        </a:p>
      </dgm:t>
    </dgm:pt>
    <dgm:pt modelId="{1306577D-F6EE-4543-B0C4-EE9F156E864F}" type="sibTrans" cxnId="{AD345027-CD3E-4FC2-94D9-FF1EA052125D}">
      <dgm:prSet/>
      <dgm:spPr/>
      <dgm:t>
        <a:bodyPr/>
        <a:lstStyle/>
        <a:p>
          <a:endParaRPr lang="zh-CN" altLang="en-US"/>
        </a:p>
      </dgm:t>
    </dgm:pt>
    <dgm:pt modelId="{2F0B9F06-C6E9-4FF2-8F03-32E9C34CF450}">
      <dgm:prSet phldrT="[文本]"/>
      <dgm:spPr/>
      <dgm:t>
        <a:bodyPr/>
        <a:lstStyle/>
        <a:p>
          <a:r>
            <a:rPr lang="en-US" altLang="zh-CN" dirty="0" smtClean="0"/>
            <a:t>TCC</a:t>
          </a:r>
        </a:p>
      </dgm:t>
    </dgm:pt>
    <dgm:pt modelId="{604C70E1-7970-4D99-9F9D-58DD11DAA5FF}" type="parTrans" cxnId="{CEE5704A-7D09-4BE4-98BF-464B60C89014}">
      <dgm:prSet/>
      <dgm:spPr/>
      <dgm:t>
        <a:bodyPr/>
        <a:lstStyle/>
        <a:p>
          <a:endParaRPr lang="zh-CN" altLang="en-US"/>
        </a:p>
      </dgm:t>
    </dgm:pt>
    <dgm:pt modelId="{EFB4996F-6660-4D0A-A218-B3FF642FAF9E}" type="sibTrans" cxnId="{CEE5704A-7D09-4BE4-98BF-464B60C89014}">
      <dgm:prSet/>
      <dgm:spPr/>
      <dgm:t>
        <a:bodyPr/>
        <a:lstStyle/>
        <a:p>
          <a:endParaRPr lang="zh-CN" altLang="en-US"/>
        </a:p>
      </dgm:t>
    </dgm:pt>
    <dgm:pt modelId="{E3041106-69F5-4523-9A74-85B96E536B0E}">
      <dgm:prSet phldrT="[文本]"/>
      <dgm:spPr/>
      <dgm:t>
        <a:bodyPr/>
        <a:lstStyle/>
        <a:p>
          <a:r>
            <a:rPr lang="zh-CN" altLang="en-US" b="0" i="0" dirty="0" smtClean="0"/>
            <a:t>可靠事件模式</a:t>
          </a:r>
          <a:endParaRPr lang="en-US" altLang="zh-CN" b="0" dirty="0" smtClean="0"/>
        </a:p>
      </dgm:t>
    </dgm:pt>
    <dgm:pt modelId="{4BB39C06-E040-4ED7-A022-4299A0897D21}" type="parTrans" cxnId="{F1F1B1E3-69EA-4CB4-9722-3E9875D3C81C}">
      <dgm:prSet/>
      <dgm:spPr/>
      <dgm:t>
        <a:bodyPr/>
        <a:lstStyle/>
        <a:p>
          <a:endParaRPr lang="zh-CN" altLang="en-US"/>
        </a:p>
      </dgm:t>
    </dgm:pt>
    <dgm:pt modelId="{2EC6FA66-13DE-4D3C-82A3-905DFAED5F9C}" type="sibTrans" cxnId="{F1F1B1E3-69EA-4CB4-9722-3E9875D3C81C}">
      <dgm:prSet/>
      <dgm:spPr/>
      <dgm:t>
        <a:bodyPr/>
        <a:lstStyle/>
        <a:p>
          <a:endParaRPr lang="zh-CN" altLang="en-US"/>
        </a:p>
      </dgm:t>
    </dgm:pt>
    <dgm:pt modelId="{D86CF8C1-F9C1-41D0-87B2-08BA4CFE6554}">
      <dgm:prSet phldrT="[文本]"/>
      <dgm:spPr/>
      <dgm:t>
        <a:bodyPr/>
        <a:lstStyle/>
        <a:p>
          <a:r>
            <a:rPr lang="zh-CN" altLang="en-US" b="0" i="0" dirty="0" smtClean="0"/>
            <a:t>补偿模式</a:t>
          </a:r>
          <a:endParaRPr lang="en-US" altLang="zh-CN" b="0" dirty="0" smtClean="0"/>
        </a:p>
      </dgm:t>
    </dgm:pt>
    <dgm:pt modelId="{9D1F860B-5206-43D7-BDBE-70CFAB7FFB28}" type="parTrans" cxnId="{DF5D3FF4-AB7E-4AE6-A6FC-5BAE2697B08F}">
      <dgm:prSet/>
      <dgm:spPr/>
      <dgm:t>
        <a:bodyPr/>
        <a:lstStyle/>
        <a:p>
          <a:endParaRPr lang="zh-CN" altLang="en-US"/>
        </a:p>
      </dgm:t>
    </dgm:pt>
    <dgm:pt modelId="{E90FB302-92C3-428A-9AE5-27D36E4D333A}" type="sibTrans" cxnId="{DF5D3FF4-AB7E-4AE6-A6FC-5BAE2697B08F}">
      <dgm:prSet/>
      <dgm:spPr/>
      <dgm:t>
        <a:bodyPr/>
        <a:lstStyle/>
        <a:p>
          <a:endParaRPr lang="zh-CN" altLang="en-US"/>
        </a:p>
      </dgm:t>
    </dgm:pt>
    <dgm:pt modelId="{588CFDFC-AB4F-4D5D-A1FF-3AA61B1C1C19}">
      <dgm:prSet phldrT="[文本]"/>
      <dgm:spPr/>
      <dgm:t>
        <a:bodyPr/>
        <a:lstStyle/>
        <a:p>
          <a:r>
            <a:rPr lang="zh-CN" altLang="en-US" b="0" dirty="0" smtClean="0"/>
            <a:t>对账</a:t>
          </a:r>
          <a:endParaRPr lang="en-US" altLang="zh-CN" b="0" dirty="0" smtClean="0"/>
        </a:p>
      </dgm:t>
    </dgm:pt>
    <dgm:pt modelId="{685654A9-4C8C-4427-B98E-F67AD8DAC746}" type="parTrans" cxnId="{BDB8B235-E207-4081-BD17-9F95F4B622A1}">
      <dgm:prSet/>
      <dgm:spPr/>
      <dgm:t>
        <a:bodyPr/>
        <a:lstStyle/>
        <a:p>
          <a:endParaRPr lang="zh-CN" altLang="en-US"/>
        </a:p>
      </dgm:t>
    </dgm:pt>
    <dgm:pt modelId="{1100E1DB-F184-4D2F-8F11-0A516F1003AA}" type="sibTrans" cxnId="{BDB8B235-E207-4081-BD17-9F95F4B622A1}">
      <dgm:prSet/>
      <dgm:spPr/>
      <dgm:t>
        <a:bodyPr/>
        <a:lstStyle/>
        <a:p>
          <a:endParaRPr lang="zh-CN" altLang="en-US"/>
        </a:p>
      </dgm:t>
    </dgm:pt>
    <dgm:pt modelId="{F61E3005-238F-472B-A59D-6EEBD3B608DD}">
      <dgm:prSet phldrT="[文本]"/>
      <dgm:spPr/>
      <dgm:t>
        <a:bodyPr/>
        <a:lstStyle/>
        <a:p>
          <a:r>
            <a:rPr lang="en-US" altLang="zh-CN" dirty="0" smtClean="0"/>
            <a:t>Spring Cloud Config</a:t>
          </a:r>
          <a:endParaRPr lang="zh-CN" altLang="en-US" dirty="0"/>
        </a:p>
      </dgm:t>
    </dgm:pt>
    <dgm:pt modelId="{C97E6BF9-94CB-4D50-8714-AB71C4961FF4}" type="parTrans" cxnId="{98E165E5-1658-4627-A8EB-9C66D9D32620}">
      <dgm:prSet/>
      <dgm:spPr/>
      <dgm:t>
        <a:bodyPr/>
        <a:lstStyle/>
        <a:p>
          <a:endParaRPr lang="zh-CN" altLang="en-US"/>
        </a:p>
      </dgm:t>
    </dgm:pt>
    <dgm:pt modelId="{25BDE0C8-D3D8-41D6-9678-89A0A9A689DD}" type="sibTrans" cxnId="{98E165E5-1658-4627-A8EB-9C66D9D32620}">
      <dgm:prSet/>
      <dgm:spPr/>
      <dgm:t>
        <a:bodyPr/>
        <a:lstStyle/>
        <a:p>
          <a:endParaRPr lang="zh-CN" altLang="en-US"/>
        </a:p>
      </dgm:t>
    </dgm:pt>
    <dgm:pt modelId="{C5DA7BBA-AB39-49BE-ADF2-350DDCFCF076}">
      <dgm:prSet phldrT="[文本]"/>
      <dgm:spPr/>
      <dgm:t>
        <a:bodyPr/>
        <a:lstStyle/>
        <a:p>
          <a:r>
            <a:rPr lang="en-US" altLang="zh-CN" dirty="0" smtClean="0"/>
            <a:t>Spring Integration</a:t>
          </a:r>
          <a:endParaRPr lang="zh-CN" altLang="en-US" dirty="0"/>
        </a:p>
      </dgm:t>
    </dgm:pt>
    <dgm:pt modelId="{6A1195DF-93C3-4754-951B-347B37996134}" type="parTrans" cxnId="{4BD69885-B0C4-4178-A7CE-2C5EA5196A4B}">
      <dgm:prSet/>
      <dgm:spPr/>
      <dgm:t>
        <a:bodyPr/>
        <a:lstStyle/>
        <a:p>
          <a:endParaRPr lang="zh-CN" altLang="en-US"/>
        </a:p>
      </dgm:t>
    </dgm:pt>
    <dgm:pt modelId="{451D4518-F814-4AA7-8069-E94885FE8C19}" type="sibTrans" cxnId="{4BD69885-B0C4-4178-A7CE-2C5EA5196A4B}">
      <dgm:prSet/>
      <dgm:spPr/>
      <dgm:t>
        <a:bodyPr/>
        <a:lstStyle/>
        <a:p>
          <a:endParaRPr lang="zh-CN" altLang="en-US"/>
        </a:p>
      </dgm:t>
    </dgm:pt>
    <dgm:pt modelId="{78AE6E5E-CDE2-4847-952E-3E31C14FEAA8}" type="pres">
      <dgm:prSet presAssocID="{3FD1898C-4504-43E7-892A-9867AD0C766A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31A4903-16BB-4D96-A2F6-69F331F6D5BA}" type="pres">
      <dgm:prSet presAssocID="{859A144A-747D-4259-959A-A9FFB86B8E63}" presName="root1" presStyleCnt="0"/>
      <dgm:spPr/>
    </dgm:pt>
    <dgm:pt modelId="{0F4614CC-4F86-4CF0-8CB6-7BD3E6C51581}" type="pres">
      <dgm:prSet presAssocID="{859A144A-747D-4259-959A-A9FFB86B8E63}" presName="LevelOneTextNode" presStyleLbl="node0" presStyleIdx="0" presStyleCnt="1" custScaleX="74276" custScaleY="5931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F749DFA-B315-4575-AD57-91C635C968DB}" type="pres">
      <dgm:prSet presAssocID="{859A144A-747D-4259-959A-A9FFB86B8E63}" presName="level2hierChild" presStyleCnt="0"/>
      <dgm:spPr/>
    </dgm:pt>
    <dgm:pt modelId="{68DE2894-ACA8-4C1E-9615-7FA84D76B383}" type="pres">
      <dgm:prSet presAssocID="{8DEC652E-4DA3-4DD4-B9BF-5C1D125F8641}" presName="conn2-1" presStyleLbl="parChTrans1D2" presStyleIdx="0" presStyleCnt="6"/>
      <dgm:spPr/>
    </dgm:pt>
    <dgm:pt modelId="{653DE113-62A1-4C2D-8974-9ADBC95A41BE}" type="pres">
      <dgm:prSet presAssocID="{8DEC652E-4DA3-4DD4-B9BF-5C1D125F8641}" presName="connTx" presStyleLbl="parChTrans1D2" presStyleIdx="0" presStyleCnt="6"/>
      <dgm:spPr/>
    </dgm:pt>
    <dgm:pt modelId="{DB200603-025E-4E9C-908A-2DFFDEF56D2B}" type="pres">
      <dgm:prSet presAssocID="{A18C8B4B-E1A4-4028-87BC-3C669CFB1DD4}" presName="root2" presStyleCnt="0"/>
      <dgm:spPr/>
    </dgm:pt>
    <dgm:pt modelId="{E7F6DEBF-7956-45AF-B8A6-1442408B5096}" type="pres">
      <dgm:prSet presAssocID="{A18C8B4B-E1A4-4028-87BC-3C669CFB1DD4}" presName="LevelTwoTextNode" presStyleLbl="node2" presStyleIdx="0" presStyleCnt="6" custScaleX="13765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373C9D4-CD59-4FDA-B04D-71AAC5343FB6}" type="pres">
      <dgm:prSet presAssocID="{A18C8B4B-E1A4-4028-87BC-3C669CFB1DD4}" presName="level3hierChild" presStyleCnt="0"/>
      <dgm:spPr/>
    </dgm:pt>
    <dgm:pt modelId="{C25930B7-06FA-4095-A114-3CC5818F2577}" type="pres">
      <dgm:prSet presAssocID="{EB7D9C19-9C0F-41F0-A723-9C1534EDA001}" presName="conn2-1" presStyleLbl="parChTrans1D3" presStyleIdx="0" presStyleCnt="9"/>
      <dgm:spPr/>
    </dgm:pt>
    <dgm:pt modelId="{EB0AFC6E-CC44-4DB2-A4B5-AA147C52AAF2}" type="pres">
      <dgm:prSet presAssocID="{EB7D9C19-9C0F-41F0-A723-9C1534EDA001}" presName="connTx" presStyleLbl="parChTrans1D3" presStyleIdx="0" presStyleCnt="9"/>
      <dgm:spPr/>
    </dgm:pt>
    <dgm:pt modelId="{6DAC026B-42A3-48D4-9D6C-B20BE644717B}" type="pres">
      <dgm:prSet presAssocID="{E1EAA8B2-8408-4519-86E8-EA92DDB7C398}" presName="root2" presStyleCnt="0"/>
      <dgm:spPr/>
    </dgm:pt>
    <dgm:pt modelId="{E4DFAA30-B7E6-496B-BD58-FD1250486718}" type="pres">
      <dgm:prSet presAssocID="{E1EAA8B2-8408-4519-86E8-EA92DDB7C398}" presName="LevelTwoTextNode" presStyleLbl="node3" presStyleIdx="0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108A177-DC5B-44D3-9D04-54A8040C99C1}" type="pres">
      <dgm:prSet presAssocID="{E1EAA8B2-8408-4519-86E8-EA92DDB7C398}" presName="level3hierChild" presStyleCnt="0"/>
      <dgm:spPr/>
    </dgm:pt>
    <dgm:pt modelId="{945A9CC6-9453-4289-9711-E04BFED9DCB9}" type="pres">
      <dgm:prSet presAssocID="{C97E6BF9-94CB-4D50-8714-AB71C4961FF4}" presName="conn2-1" presStyleLbl="parChTrans1D4" presStyleIdx="0" presStyleCnt="2"/>
      <dgm:spPr/>
    </dgm:pt>
    <dgm:pt modelId="{2E427DB6-325E-4D67-8565-5F901B7D9877}" type="pres">
      <dgm:prSet presAssocID="{C97E6BF9-94CB-4D50-8714-AB71C4961FF4}" presName="connTx" presStyleLbl="parChTrans1D4" presStyleIdx="0" presStyleCnt="2"/>
      <dgm:spPr/>
    </dgm:pt>
    <dgm:pt modelId="{58AB68AD-FE5D-41EE-8E22-5D66A981A03F}" type="pres">
      <dgm:prSet presAssocID="{F61E3005-238F-472B-A59D-6EEBD3B608DD}" presName="root2" presStyleCnt="0"/>
      <dgm:spPr/>
    </dgm:pt>
    <dgm:pt modelId="{3105778E-2BE9-48B7-AE1A-FE524FB2EB81}" type="pres">
      <dgm:prSet presAssocID="{F61E3005-238F-472B-A59D-6EEBD3B608DD}" presName="LevelTwoTextNode" presStyleLbl="node4" presStyleIdx="0" presStyleCnt="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BE4C43C-546B-4900-8101-E5DBDA1A9922}" type="pres">
      <dgm:prSet presAssocID="{F61E3005-238F-472B-A59D-6EEBD3B608DD}" presName="level3hierChild" presStyleCnt="0"/>
      <dgm:spPr/>
    </dgm:pt>
    <dgm:pt modelId="{93E77008-5C0D-460D-AECA-51BFAA875148}" type="pres">
      <dgm:prSet presAssocID="{C20EC77A-FCD0-44BA-B285-85C5A08D9C50}" presName="conn2-1" presStyleLbl="parChTrans1D3" presStyleIdx="1" presStyleCnt="9"/>
      <dgm:spPr/>
    </dgm:pt>
    <dgm:pt modelId="{2E843905-2CF8-4274-9EB0-860E33DFF2A3}" type="pres">
      <dgm:prSet presAssocID="{C20EC77A-FCD0-44BA-B285-85C5A08D9C50}" presName="connTx" presStyleLbl="parChTrans1D3" presStyleIdx="1" presStyleCnt="9"/>
      <dgm:spPr/>
    </dgm:pt>
    <dgm:pt modelId="{4ECA3620-3DCD-43DF-B993-E67BFE832011}" type="pres">
      <dgm:prSet presAssocID="{EE048CE5-1337-4FFE-9409-A0E170FE2530}" presName="root2" presStyleCnt="0"/>
      <dgm:spPr/>
    </dgm:pt>
    <dgm:pt modelId="{45CD0B92-444B-4941-ADD5-202541DD5800}" type="pres">
      <dgm:prSet presAssocID="{EE048CE5-1337-4FFE-9409-A0E170FE2530}" presName="LevelTwoTextNode" presStyleLbl="node3" presStyleIdx="1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C752D4A-D189-4E01-A473-30A2966B0BE7}" type="pres">
      <dgm:prSet presAssocID="{EE048CE5-1337-4FFE-9409-A0E170FE2530}" presName="level3hierChild" presStyleCnt="0"/>
      <dgm:spPr/>
    </dgm:pt>
    <dgm:pt modelId="{CEF17102-A122-4BED-8661-862239BB809E}" type="pres">
      <dgm:prSet presAssocID="{6A1195DF-93C3-4754-951B-347B37996134}" presName="conn2-1" presStyleLbl="parChTrans1D4" presStyleIdx="1" presStyleCnt="2"/>
      <dgm:spPr/>
    </dgm:pt>
    <dgm:pt modelId="{C3D8DD84-F8FD-4A90-9E0D-1F7C74F44574}" type="pres">
      <dgm:prSet presAssocID="{6A1195DF-93C3-4754-951B-347B37996134}" presName="connTx" presStyleLbl="parChTrans1D4" presStyleIdx="1" presStyleCnt="2"/>
      <dgm:spPr/>
    </dgm:pt>
    <dgm:pt modelId="{4EB266DE-3B6E-441B-953B-FB2AAFA589B5}" type="pres">
      <dgm:prSet presAssocID="{C5DA7BBA-AB39-49BE-ADF2-350DDCFCF076}" presName="root2" presStyleCnt="0"/>
      <dgm:spPr/>
    </dgm:pt>
    <dgm:pt modelId="{05A4D2BC-2852-4509-B24F-CCBAEDBB379C}" type="pres">
      <dgm:prSet presAssocID="{C5DA7BBA-AB39-49BE-ADF2-350DDCFCF076}" presName="LevelTwoTextNode" presStyleLbl="node4" presStyleIdx="1" presStyleCnt="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90ED956-71DF-4BB5-A58E-E766DC4FBC8E}" type="pres">
      <dgm:prSet presAssocID="{C5DA7BBA-AB39-49BE-ADF2-350DDCFCF076}" presName="level3hierChild" presStyleCnt="0"/>
      <dgm:spPr/>
    </dgm:pt>
    <dgm:pt modelId="{77C4C889-51F4-4D60-ABDA-C0610A6C416A}" type="pres">
      <dgm:prSet presAssocID="{C7858FE8-9013-4A19-8808-E1F8C36AF8F3}" presName="conn2-1" presStyleLbl="parChTrans1D3" presStyleIdx="2" presStyleCnt="9"/>
      <dgm:spPr/>
    </dgm:pt>
    <dgm:pt modelId="{9AFE077F-9D5F-47F8-9BBE-044699D9CEE2}" type="pres">
      <dgm:prSet presAssocID="{C7858FE8-9013-4A19-8808-E1F8C36AF8F3}" presName="connTx" presStyleLbl="parChTrans1D3" presStyleIdx="2" presStyleCnt="9"/>
      <dgm:spPr/>
    </dgm:pt>
    <dgm:pt modelId="{557DC075-9F6B-4F1D-BCE2-3A34546DA917}" type="pres">
      <dgm:prSet presAssocID="{7F60C380-94A6-4331-BAF4-94FD8D43362E}" presName="root2" presStyleCnt="0"/>
      <dgm:spPr/>
    </dgm:pt>
    <dgm:pt modelId="{385F0254-DFED-4E88-A94B-5E6DB2A0C8CB}" type="pres">
      <dgm:prSet presAssocID="{7F60C380-94A6-4331-BAF4-94FD8D43362E}" presName="LevelTwoTextNode" presStyleLbl="node3" presStyleIdx="2" presStyleCnt="9">
        <dgm:presLayoutVars>
          <dgm:chPref val="3"/>
        </dgm:presLayoutVars>
      </dgm:prSet>
      <dgm:spPr/>
    </dgm:pt>
    <dgm:pt modelId="{2857A15B-063A-4DD6-808E-53A43C42B632}" type="pres">
      <dgm:prSet presAssocID="{7F60C380-94A6-4331-BAF4-94FD8D43362E}" presName="level3hierChild" presStyleCnt="0"/>
      <dgm:spPr/>
    </dgm:pt>
    <dgm:pt modelId="{F0580343-B00B-4F32-896C-4470150D41F5}" type="pres">
      <dgm:prSet presAssocID="{D7048131-C92C-485F-9CC7-90928AD2A62E}" presName="conn2-1" presStyleLbl="parChTrans1D3" presStyleIdx="3" presStyleCnt="9"/>
      <dgm:spPr/>
    </dgm:pt>
    <dgm:pt modelId="{BF8BB341-2B48-4AE1-8CA8-51C6D6E4A226}" type="pres">
      <dgm:prSet presAssocID="{D7048131-C92C-485F-9CC7-90928AD2A62E}" presName="connTx" presStyleLbl="parChTrans1D3" presStyleIdx="3" presStyleCnt="9"/>
      <dgm:spPr/>
    </dgm:pt>
    <dgm:pt modelId="{34D6EE4C-D05F-4DEE-876A-DA4C2D3B451C}" type="pres">
      <dgm:prSet presAssocID="{0B786F48-FF1E-4BA4-AF06-E33F5E7FBBEF}" presName="root2" presStyleCnt="0"/>
      <dgm:spPr/>
    </dgm:pt>
    <dgm:pt modelId="{11F10F2B-45F3-444B-A9AD-239EB55E499A}" type="pres">
      <dgm:prSet presAssocID="{0B786F48-FF1E-4BA4-AF06-E33F5E7FBBEF}" presName="LevelTwoTextNode" presStyleLbl="node3" presStyleIdx="3" presStyleCnt="9">
        <dgm:presLayoutVars>
          <dgm:chPref val="3"/>
        </dgm:presLayoutVars>
      </dgm:prSet>
      <dgm:spPr/>
    </dgm:pt>
    <dgm:pt modelId="{E93746D3-29DB-4BBD-942F-523C001FC83E}" type="pres">
      <dgm:prSet presAssocID="{0B786F48-FF1E-4BA4-AF06-E33F5E7FBBEF}" presName="level3hierChild" presStyleCnt="0"/>
      <dgm:spPr/>
    </dgm:pt>
    <dgm:pt modelId="{61AE8312-F975-45B5-BF7E-CB5DF25F9307}" type="pres">
      <dgm:prSet presAssocID="{059EAC64-CAC7-453C-8784-B20BE7A5A14C}" presName="conn2-1" presStyleLbl="parChTrans1D3" presStyleIdx="4" presStyleCnt="9"/>
      <dgm:spPr/>
    </dgm:pt>
    <dgm:pt modelId="{710DC92F-EF28-40DA-933D-C69BCA38AC4C}" type="pres">
      <dgm:prSet presAssocID="{059EAC64-CAC7-453C-8784-B20BE7A5A14C}" presName="connTx" presStyleLbl="parChTrans1D3" presStyleIdx="4" presStyleCnt="9"/>
      <dgm:spPr/>
    </dgm:pt>
    <dgm:pt modelId="{38BB3F14-015A-440C-A14D-891668B10171}" type="pres">
      <dgm:prSet presAssocID="{C665553E-0D54-4D0B-9ABD-F039926B12AA}" presName="root2" presStyleCnt="0"/>
      <dgm:spPr/>
    </dgm:pt>
    <dgm:pt modelId="{30EFC300-B878-40C2-951F-F6075E791AD2}" type="pres">
      <dgm:prSet presAssocID="{C665553E-0D54-4D0B-9ABD-F039926B12AA}" presName="LevelTwoTextNode" presStyleLbl="node3" presStyleIdx="4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38AAF3-8956-4941-B0B9-DDAC872540A1}" type="pres">
      <dgm:prSet presAssocID="{C665553E-0D54-4D0B-9ABD-F039926B12AA}" presName="level3hierChild" presStyleCnt="0"/>
      <dgm:spPr/>
    </dgm:pt>
    <dgm:pt modelId="{F85BD05A-8A47-4B02-81DF-FA3232C60E67}" type="pres">
      <dgm:prSet presAssocID="{A476E3DF-D913-4EFD-8BDE-F52BC46E1FEA}" presName="conn2-1" presStyleLbl="parChTrans1D2" presStyleIdx="1" presStyleCnt="6"/>
      <dgm:spPr/>
    </dgm:pt>
    <dgm:pt modelId="{AFFA0FA4-5D9D-45BB-8D00-428F9AA90009}" type="pres">
      <dgm:prSet presAssocID="{A476E3DF-D913-4EFD-8BDE-F52BC46E1FEA}" presName="connTx" presStyleLbl="parChTrans1D2" presStyleIdx="1" presStyleCnt="6"/>
      <dgm:spPr/>
    </dgm:pt>
    <dgm:pt modelId="{18C7D4B1-13EA-49BE-AF73-AB600247AFFB}" type="pres">
      <dgm:prSet presAssocID="{D261F050-4911-4AE8-BE15-B8E0D693990D}" presName="root2" presStyleCnt="0"/>
      <dgm:spPr/>
    </dgm:pt>
    <dgm:pt modelId="{BD4D4F30-8BF6-4140-8BB9-52F8BCC6127D}" type="pres">
      <dgm:prSet presAssocID="{D261F050-4911-4AE8-BE15-B8E0D693990D}" presName="LevelTwoTextNode" presStyleLbl="node2" presStyleIdx="1" presStyleCnt="6" custScaleX="137653">
        <dgm:presLayoutVars>
          <dgm:chPref val="3"/>
        </dgm:presLayoutVars>
      </dgm:prSet>
      <dgm:spPr/>
    </dgm:pt>
    <dgm:pt modelId="{42D2C0EC-E630-4280-B055-0D0B761EBF39}" type="pres">
      <dgm:prSet presAssocID="{D261F050-4911-4AE8-BE15-B8E0D693990D}" presName="level3hierChild" presStyleCnt="0"/>
      <dgm:spPr/>
    </dgm:pt>
    <dgm:pt modelId="{F1ACF26F-CB2D-4F01-A2B9-634E6240CEA2}" type="pres">
      <dgm:prSet presAssocID="{D4FF7294-9578-468F-83B9-A6AF6E6C2773}" presName="conn2-1" presStyleLbl="parChTrans1D2" presStyleIdx="2" presStyleCnt="6"/>
      <dgm:spPr/>
    </dgm:pt>
    <dgm:pt modelId="{1EDD3D61-C502-4573-9440-8E4AF62870D4}" type="pres">
      <dgm:prSet presAssocID="{D4FF7294-9578-468F-83B9-A6AF6E6C2773}" presName="connTx" presStyleLbl="parChTrans1D2" presStyleIdx="2" presStyleCnt="6"/>
      <dgm:spPr/>
    </dgm:pt>
    <dgm:pt modelId="{A0B87CD5-A6A1-4E22-A2B2-2B89AB428B15}" type="pres">
      <dgm:prSet presAssocID="{079C5306-B174-4565-8791-B9A4CEDEADF3}" presName="root2" presStyleCnt="0"/>
      <dgm:spPr/>
    </dgm:pt>
    <dgm:pt modelId="{231B07CA-F44E-482F-A9AF-4874D6CC84CD}" type="pres">
      <dgm:prSet presAssocID="{079C5306-B174-4565-8791-B9A4CEDEADF3}" presName="LevelTwoTextNode" presStyleLbl="node2" presStyleIdx="2" presStyleCnt="6" custScaleX="13765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055F3D-F73C-4EC8-A473-AD81A4947EB4}" type="pres">
      <dgm:prSet presAssocID="{079C5306-B174-4565-8791-B9A4CEDEADF3}" presName="level3hierChild" presStyleCnt="0"/>
      <dgm:spPr/>
    </dgm:pt>
    <dgm:pt modelId="{FAC4885B-138D-4FA6-A98B-12E3812203D8}" type="pres">
      <dgm:prSet presAssocID="{F7A09AC1-C9A4-47A6-BB25-5248AE4A5A8A}" presName="conn2-1" presStyleLbl="parChTrans1D2" presStyleIdx="3" presStyleCnt="6"/>
      <dgm:spPr/>
    </dgm:pt>
    <dgm:pt modelId="{D538104E-88E0-4610-BD40-C42C56AF3E57}" type="pres">
      <dgm:prSet presAssocID="{F7A09AC1-C9A4-47A6-BB25-5248AE4A5A8A}" presName="connTx" presStyleLbl="parChTrans1D2" presStyleIdx="3" presStyleCnt="6"/>
      <dgm:spPr/>
    </dgm:pt>
    <dgm:pt modelId="{6048FB04-D24C-44B2-A30E-78AD848920F0}" type="pres">
      <dgm:prSet presAssocID="{E84A3D52-E0E0-4304-BFF5-B2AD250E6F68}" presName="root2" presStyleCnt="0"/>
      <dgm:spPr/>
    </dgm:pt>
    <dgm:pt modelId="{A5AA61FE-8AA9-48FE-8600-D4850FA08B9B}" type="pres">
      <dgm:prSet presAssocID="{E84A3D52-E0E0-4304-BFF5-B2AD250E6F68}" presName="LevelTwoTextNode" presStyleLbl="node2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2D83F18-F520-46B0-86E7-5BA77249C02E}" type="pres">
      <dgm:prSet presAssocID="{E84A3D52-E0E0-4304-BFF5-B2AD250E6F68}" presName="level3hierChild" presStyleCnt="0"/>
      <dgm:spPr/>
    </dgm:pt>
    <dgm:pt modelId="{573EE47D-EEDB-46E2-BC93-07CA1BA3DA29}" type="pres">
      <dgm:prSet presAssocID="{604C70E1-7970-4D99-9F9D-58DD11DAA5FF}" presName="conn2-1" presStyleLbl="parChTrans1D3" presStyleIdx="5" presStyleCnt="9"/>
      <dgm:spPr/>
    </dgm:pt>
    <dgm:pt modelId="{09132326-159B-45B1-9368-2B8AFC0699E3}" type="pres">
      <dgm:prSet presAssocID="{604C70E1-7970-4D99-9F9D-58DD11DAA5FF}" presName="connTx" presStyleLbl="parChTrans1D3" presStyleIdx="5" presStyleCnt="9"/>
      <dgm:spPr/>
    </dgm:pt>
    <dgm:pt modelId="{9F488AA7-E6F8-4C99-9F8B-C143765F3AF3}" type="pres">
      <dgm:prSet presAssocID="{2F0B9F06-C6E9-4FF2-8F03-32E9C34CF450}" presName="root2" presStyleCnt="0"/>
      <dgm:spPr/>
    </dgm:pt>
    <dgm:pt modelId="{37FADA6C-1C7E-440B-B1F5-41ED1DE8E490}" type="pres">
      <dgm:prSet presAssocID="{2F0B9F06-C6E9-4FF2-8F03-32E9C34CF450}" presName="LevelTwoTextNode" presStyleLbl="node3" presStyleIdx="5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B648D13-4E96-4419-AED8-892D8DB6A785}" type="pres">
      <dgm:prSet presAssocID="{2F0B9F06-C6E9-4FF2-8F03-32E9C34CF450}" presName="level3hierChild" presStyleCnt="0"/>
      <dgm:spPr/>
    </dgm:pt>
    <dgm:pt modelId="{64EF6CA2-BE46-4447-BB64-47274660D854}" type="pres">
      <dgm:prSet presAssocID="{4BB39C06-E040-4ED7-A022-4299A0897D21}" presName="conn2-1" presStyleLbl="parChTrans1D3" presStyleIdx="6" presStyleCnt="9"/>
      <dgm:spPr/>
    </dgm:pt>
    <dgm:pt modelId="{37A45715-FD44-4E4A-BE2C-D92F96A12144}" type="pres">
      <dgm:prSet presAssocID="{4BB39C06-E040-4ED7-A022-4299A0897D21}" presName="connTx" presStyleLbl="parChTrans1D3" presStyleIdx="6" presStyleCnt="9"/>
      <dgm:spPr/>
    </dgm:pt>
    <dgm:pt modelId="{37FDB697-1C45-48B2-A103-53423F31E75E}" type="pres">
      <dgm:prSet presAssocID="{E3041106-69F5-4523-9A74-85B96E536B0E}" presName="root2" presStyleCnt="0"/>
      <dgm:spPr/>
    </dgm:pt>
    <dgm:pt modelId="{90E0B27C-9E2E-41D9-8890-A22E0A452AED}" type="pres">
      <dgm:prSet presAssocID="{E3041106-69F5-4523-9A74-85B96E536B0E}" presName="LevelTwoTextNode" presStyleLbl="node3" presStyleIdx="6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B65F002-EE43-45B9-90F6-80742B9E3982}" type="pres">
      <dgm:prSet presAssocID="{E3041106-69F5-4523-9A74-85B96E536B0E}" presName="level3hierChild" presStyleCnt="0"/>
      <dgm:spPr/>
    </dgm:pt>
    <dgm:pt modelId="{86233FC9-E697-4344-A833-B68524A5BAB0}" type="pres">
      <dgm:prSet presAssocID="{9D1F860B-5206-43D7-BDBE-70CFAB7FFB28}" presName="conn2-1" presStyleLbl="parChTrans1D3" presStyleIdx="7" presStyleCnt="9"/>
      <dgm:spPr/>
    </dgm:pt>
    <dgm:pt modelId="{A946226E-ACFD-46B5-A168-5D3EA5E53397}" type="pres">
      <dgm:prSet presAssocID="{9D1F860B-5206-43D7-BDBE-70CFAB7FFB28}" presName="connTx" presStyleLbl="parChTrans1D3" presStyleIdx="7" presStyleCnt="9"/>
      <dgm:spPr/>
    </dgm:pt>
    <dgm:pt modelId="{7F2016AB-80A4-4A99-B8AD-F6ADD7E28B91}" type="pres">
      <dgm:prSet presAssocID="{D86CF8C1-F9C1-41D0-87B2-08BA4CFE6554}" presName="root2" presStyleCnt="0"/>
      <dgm:spPr/>
    </dgm:pt>
    <dgm:pt modelId="{DE00F8CB-EFAC-4C28-A8D3-025BF6C3EC0F}" type="pres">
      <dgm:prSet presAssocID="{D86CF8C1-F9C1-41D0-87B2-08BA4CFE6554}" presName="LevelTwoTextNode" presStyleLbl="node3" presStyleIdx="7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A7F2847-6023-46A3-962C-FB98BD526D94}" type="pres">
      <dgm:prSet presAssocID="{D86CF8C1-F9C1-41D0-87B2-08BA4CFE6554}" presName="level3hierChild" presStyleCnt="0"/>
      <dgm:spPr/>
    </dgm:pt>
    <dgm:pt modelId="{601C6403-E5AA-44CA-9D2F-40073738CE9E}" type="pres">
      <dgm:prSet presAssocID="{685654A9-4C8C-4427-B98E-F67AD8DAC746}" presName="conn2-1" presStyleLbl="parChTrans1D3" presStyleIdx="8" presStyleCnt="9"/>
      <dgm:spPr/>
    </dgm:pt>
    <dgm:pt modelId="{F4CEB538-EAE7-4606-BB6C-E5EE2BE9F28F}" type="pres">
      <dgm:prSet presAssocID="{685654A9-4C8C-4427-B98E-F67AD8DAC746}" presName="connTx" presStyleLbl="parChTrans1D3" presStyleIdx="8" presStyleCnt="9"/>
      <dgm:spPr/>
    </dgm:pt>
    <dgm:pt modelId="{FE74245B-8315-4BE4-8A6E-F202BFD46763}" type="pres">
      <dgm:prSet presAssocID="{588CFDFC-AB4F-4D5D-A1FF-3AA61B1C1C19}" presName="root2" presStyleCnt="0"/>
      <dgm:spPr/>
    </dgm:pt>
    <dgm:pt modelId="{D844A856-C6E8-49CF-9B22-89695B3A7BEC}" type="pres">
      <dgm:prSet presAssocID="{588CFDFC-AB4F-4D5D-A1FF-3AA61B1C1C19}" presName="LevelTwoTextNode" presStyleLbl="node3" presStyleIdx="8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79596DB-59D1-4920-923B-3F07EDFB2074}" type="pres">
      <dgm:prSet presAssocID="{588CFDFC-AB4F-4D5D-A1FF-3AA61B1C1C19}" presName="level3hierChild" presStyleCnt="0"/>
      <dgm:spPr/>
    </dgm:pt>
    <dgm:pt modelId="{785DC8A7-B484-4765-8E3E-A9FC47A5B087}" type="pres">
      <dgm:prSet presAssocID="{A8AD5C76-ACF2-46A9-94D1-400D5B19FF35}" presName="conn2-1" presStyleLbl="parChTrans1D2" presStyleIdx="4" presStyleCnt="6"/>
      <dgm:spPr/>
    </dgm:pt>
    <dgm:pt modelId="{455199A9-CAEF-4C3A-BEA9-EAB30846E2C7}" type="pres">
      <dgm:prSet presAssocID="{A8AD5C76-ACF2-46A9-94D1-400D5B19FF35}" presName="connTx" presStyleLbl="parChTrans1D2" presStyleIdx="4" presStyleCnt="6"/>
      <dgm:spPr/>
    </dgm:pt>
    <dgm:pt modelId="{7E0E55A1-859C-449F-B4CF-0598CCF1BD25}" type="pres">
      <dgm:prSet presAssocID="{29CD2306-8E30-4749-9BC3-83E980B0CC1D}" presName="root2" presStyleCnt="0"/>
      <dgm:spPr/>
    </dgm:pt>
    <dgm:pt modelId="{D3B6CA67-436C-4163-BC98-673B707C8BBA}" type="pres">
      <dgm:prSet presAssocID="{29CD2306-8E30-4749-9BC3-83E980B0CC1D}" presName="LevelTwoTextNode" presStyleLbl="node2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EDCD265-535C-4CD1-97DF-99E1B5DA7CF5}" type="pres">
      <dgm:prSet presAssocID="{29CD2306-8E30-4749-9BC3-83E980B0CC1D}" presName="level3hierChild" presStyleCnt="0"/>
      <dgm:spPr/>
    </dgm:pt>
    <dgm:pt modelId="{E1C15EC8-9E43-4975-A315-7AF017F6F5FA}" type="pres">
      <dgm:prSet presAssocID="{3749F260-AB26-440C-843B-0326EBB28FA3}" presName="conn2-1" presStyleLbl="parChTrans1D2" presStyleIdx="5" presStyleCnt="6"/>
      <dgm:spPr/>
    </dgm:pt>
    <dgm:pt modelId="{7FDE97D1-35AC-497D-9D5A-EB3A6288B454}" type="pres">
      <dgm:prSet presAssocID="{3749F260-AB26-440C-843B-0326EBB28FA3}" presName="connTx" presStyleLbl="parChTrans1D2" presStyleIdx="5" presStyleCnt="6"/>
      <dgm:spPr/>
    </dgm:pt>
    <dgm:pt modelId="{81D9347A-98F8-4917-945F-5A36C93BDE92}" type="pres">
      <dgm:prSet presAssocID="{4C01A709-30D5-4E6B-8877-CA4940105D66}" presName="root2" presStyleCnt="0"/>
      <dgm:spPr/>
    </dgm:pt>
    <dgm:pt modelId="{E4D89F61-8C45-4DBA-9BAC-9DCEC8B2390E}" type="pres">
      <dgm:prSet presAssocID="{4C01A709-30D5-4E6B-8877-CA4940105D66}" presName="LevelTwoTextNode" presStyleLbl="node2" presStyleIdx="5" presStyleCnt="6">
        <dgm:presLayoutVars>
          <dgm:chPref val="3"/>
        </dgm:presLayoutVars>
      </dgm:prSet>
      <dgm:spPr/>
    </dgm:pt>
    <dgm:pt modelId="{EDC99260-EC7C-4815-B0CA-17730C66836F}" type="pres">
      <dgm:prSet presAssocID="{4C01A709-30D5-4E6B-8877-CA4940105D66}" presName="level3hierChild" presStyleCnt="0"/>
      <dgm:spPr/>
    </dgm:pt>
  </dgm:ptLst>
  <dgm:cxnLst>
    <dgm:cxn modelId="{6268B7F7-8EC6-431C-B404-843EEE13F6D1}" type="presOf" srcId="{604C70E1-7970-4D99-9F9D-58DD11DAA5FF}" destId="{09132326-159B-45B1-9368-2B8AFC0699E3}" srcOrd="1" destOrd="0" presId="urn:microsoft.com/office/officeart/2008/layout/HorizontalMultiLevelHierarchy"/>
    <dgm:cxn modelId="{DF455654-3D39-4CF8-B5FC-B89D8B795615}" type="presOf" srcId="{C5DA7BBA-AB39-49BE-ADF2-350DDCFCF076}" destId="{05A4D2BC-2852-4509-B24F-CCBAEDBB379C}" srcOrd="0" destOrd="0" presId="urn:microsoft.com/office/officeart/2008/layout/HorizontalMultiLevelHierarchy"/>
    <dgm:cxn modelId="{90063BF1-E3EF-4C7E-9A3B-8067BBB40DF0}" type="presOf" srcId="{7F60C380-94A6-4331-BAF4-94FD8D43362E}" destId="{385F0254-DFED-4E88-A94B-5E6DB2A0C8CB}" srcOrd="0" destOrd="0" presId="urn:microsoft.com/office/officeart/2008/layout/HorizontalMultiLevelHierarchy"/>
    <dgm:cxn modelId="{806CA9FE-37A1-4A68-B5BC-971D4FD01498}" srcId="{A18C8B4B-E1A4-4028-87BC-3C669CFB1DD4}" destId="{EE048CE5-1337-4FFE-9409-A0E170FE2530}" srcOrd="1" destOrd="0" parTransId="{C20EC77A-FCD0-44BA-B285-85C5A08D9C50}" sibTransId="{25718921-6F40-4872-88E6-8F5D1DEF42AF}"/>
    <dgm:cxn modelId="{01E36C66-7BCF-49D1-A684-FF2E7750E136}" type="presOf" srcId="{C665553E-0D54-4D0B-9ABD-F039926B12AA}" destId="{30EFC300-B878-40C2-951F-F6075E791AD2}" srcOrd="0" destOrd="0" presId="urn:microsoft.com/office/officeart/2008/layout/HorizontalMultiLevelHierarchy"/>
    <dgm:cxn modelId="{81525FD9-A911-4F42-83B4-FC031A704618}" type="presOf" srcId="{8DEC652E-4DA3-4DD4-B9BF-5C1D125F8641}" destId="{68DE2894-ACA8-4C1E-9615-7FA84D76B383}" srcOrd="0" destOrd="0" presId="urn:microsoft.com/office/officeart/2008/layout/HorizontalMultiLevelHierarchy"/>
    <dgm:cxn modelId="{FE02B4E5-7B36-4CF6-B3A9-A3DFCB0BF75E}" type="presOf" srcId="{F61E3005-238F-472B-A59D-6EEBD3B608DD}" destId="{3105778E-2BE9-48B7-AE1A-FE524FB2EB81}" srcOrd="0" destOrd="0" presId="urn:microsoft.com/office/officeart/2008/layout/HorizontalMultiLevelHierarchy"/>
    <dgm:cxn modelId="{A091879A-AE45-4E6E-A3E0-BE3FDC7E6B47}" srcId="{859A144A-747D-4259-959A-A9FFB86B8E63}" destId="{D261F050-4911-4AE8-BE15-B8E0D693990D}" srcOrd="1" destOrd="0" parTransId="{A476E3DF-D913-4EFD-8BDE-F52BC46E1FEA}" sibTransId="{387E7030-8E2B-42D2-9457-DC5A436D2A76}"/>
    <dgm:cxn modelId="{85F4F434-CB56-4DA1-9436-9543D8AE39B6}" type="presOf" srcId="{A476E3DF-D913-4EFD-8BDE-F52BC46E1FEA}" destId="{AFFA0FA4-5D9D-45BB-8D00-428F9AA90009}" srcOrd="1" destOrd="0" presId="urn:microsoft.com/office/officeart/2008/layout/HorizontalMultiLevelHierarchy"/>
    <dgm:cxn modelId="{3F5CD5AE-892C-45BD-A0A0-993019E46228}" srcId="{859A144A-747D-4259-959A-A9FFB86B8E63}" destId="{E84A3D52-E0E0-4304-BFF5-B2AD250E6F68}" srcOrd="3" destOrd="0" parTransId="{F7A09AC1-C9A4-47A6-BB25-5248AE4A5A8A}" sibTransId="{279006A4-6789-468F-AFEA-E9DEEC34E20F}"/>
    <dgm:cxn modelId="{B3E807D6-B4FB-4B85-9B09-B9A94B9FEC12}" srcId="{A18C8B4B-E1A4-4028-87BC-3C669CFB1DD4}" destId="{7F60C380-94A6-4331-BAF4-94FD8D43362E}" srcOrd="2" destOrd="0" parTransId="{C7858FE8-9013-4A19-8808-E1F8C36AF8F3}" sibTransId="{522F5F1D-57FD-4EB6-9B1B-DD83FB034C5D}"/>
    <dgm:cxn modelId="{6FAC10E8-5521-4E47-A4CB-53B5AC718505}" type="presOf" srcId="{C97E6BF9-94CB-4D50-8714-AB71C4961FF4}" destId="{945A9CC6-9453-4289-9711-E04BFED9DCB9}" srcOrd="0" destOrd="0" presId="urn:microsoft.com/office/officeart/2008/layout/HorizontalMultiLevelHierarchy"/>
    <dgm:cxn modelId="{919584E3-BAA4-411E-906F-B65916217829}" type="presOf" srcId="{C7858FE8-9013-4A19-8808-E1F8C36AF8F3}" destId="{77C4C889-51F4-4D60-ABDA-C0610A6C416A}" srcOrd="0" destOrd="0" presId="urn:microsoft.com/office/officeart/2008/layout/HorizontalMultiLevelHierarchy"/>
    <dgm:cxn modelId="{304F1435-26B0-46E8-82A5-25FFFE5CECAA}" type="presOf" srcId="{6A1195DF-93C3-4754-951B-347B37996134}" destId="{CEF17102-A122-4BED-8661-862239BB809E}" srcOrd="0" destOrd="0" presId="urn:microsoft.com/office/officeart/2008/layout/HorizontalMultiLevelHierarchy"/>
    <dgm:cxn modelId="{943F8D32-AE9D-4355-9D51-5A6938307571}" type="presOf" srcId="{9D1F860B-5206-43D7-BDBE-70CFAB7FFB28}" destId="{A946226E-ACFD-46B5-A168-5D3EA5E53397}" srcOrd="1" destOrd="0" presId="urn:microsoft.com/office/officeart/2008/layout/HorizontalMultiLevelHierarchy"/>
    <dgm:cxn modelId="{16D0E628-8E16-4A8F-AE79-910835995CE9}" type="presOf" srcId="{EB7D9C19-9C0F-41F0-A723-9C1534EDA001}" destId="{C25930B7-06FA-4095-A114-3CC5818F2577}" srcOrd="0" destOrd="0" presId="urn:microsoft.com/office/officeart/2008/layout/HorizontalMultiLevelHierarchy"/>
    <dgm:cxn modelId="{FB01B7F2-03A7-4F0E-BB45-B4E389EB110D}" srcId="{A18C8B4B-E1A4-4028-87BC-3C669CFB1DD4}" destId="{0B786F48-FF1E-4BA4-AF06-E33F5E7FBBEF}" srcOrd="3" destOrd="0" parTransId="{D7048131-C92C-485F-9CC7-90928AD2A62E}" sibTransId="{D1C046FB-3C98-4C92-8996-83B7271C1D66}"/>
    <dgm:cxn modelId="{AD345027-CD3E-4FC2-94D9-FF1EA052125D}" srcId="{A18C8B4B-E1A4-4028-87BC-3C669CFB1DD4}" destId="{C665553E-0D54-4D0B-9ABD-F039926B12AA}" srcOrd="4" destOrd="0" parTransId="{059EAC64-CAC7-453C-8784-B20BE7A5A14C}" sibTransId="{1306577D-F6EE-4543-B0C4-EE9F156E864F}"/>
    <dgm:cxn modelId="{675A573A-CCC9-4C1A-BF90-49B3C3333331}" type="presOf" srcId="{C97E6BF9-94CB-4D50-8714-AB71C4961FF4}" destId="{2E427DB6-325E-4D67-8565-5F901B7D9877}" srcOrd="1" destOrd="0" presId="urn:microsoft.com/office/officeart/2008/layout/HorizontalMultiLevelHierarchy"/>
    <dgm:cxn modelId="{30F3FF8B-6DFC-4416-9A91-5591863337D3}" type="presOf" srcId="{685654A9-4C8C-4427-B98E-F67AD8DAC746}" destId="{F4CEB538-EAE7-4606-BB6C-E5EE2BE9F28F}" srcOrd="1" destOrd="0" presId="urn:microsoft.com/office/officeart/2008/layout/HorizontalMultiLevelHierarchy"/>
    <dgm:cxn modelId="{70960DC4-602E-48E7-87B2-A590D3457254}" type="presOf" srcId="{29CD2306-8E30-4749-9BC3-83E980B0CC1D}" destId="{D3B6CA67-436C-4163-BC98-673B707C8BBA}" srcOrd="0" destOrd="0" presId="urn:microsoft.com/office/officeart/2008/layout/HorizontalMultiLevelHierarchy"/>
    <dgm:cxn modelId="{794B7477-F267-49EF-BF5F-182E25EBB34F}" type="presOf" srcId="{059EAC64-CAC7-453C-8784-B20BE7A5A14C}" destId="{61AE8312-F975-45B5-BF7E-CB5DF25F9307}" srcOrd="0" destOrd="0" presId="urn:microsoft.com/office/officeart/2008/layout/HorizontalMultiLevelHierarchy"/>
    <dgm:cxn modelId="{F6FA95E0-411A-43AA-A513-7B712746949B}" type="presOf" srcId="{A8AD5C76-ACF2-46A9-94D1-400D5B19FF35}" destId="{785DC8A7-B484-4765-8E3E-A9FC47A5B087}" srcOrd="0" destOrd="0" presId="urn:microsoft.com/office/officeart/2008/layout/HorizontalMultiLevelHierarchy"/>
    <dgm:cxn modelId="{51BC468D-B646-4DBB-958B-EE0ABF2CAF6C}" type="presOf" srcId="{685654A9-4C8C-4427-B98E-F67AD8DAC746}" destId="{601C6403-E5AA-44CA-9D2F-40073738CE9E}" srcOrd="0" destOrd="0" presId="urn:microsoft.com/office/officeart/2008/layout/HorizontalMultiLevelHierarchy"/>
    <dgm:cxn modelId="{E33B0339-E66B-4DD5-8953-EFDEC03035B9}" type="presOf" srcId="{D86CF8C1-F9C1-41D0-87B2-08BA4CFE6554}" destId="{DE00F8CB-EFAC-4C28-A8D3-025BF6C3EC0F}" srcOrd="0" destOrd="0" presId="urn:microsoft.com/office/officeart/2008/layout/HorizontalMultiLevelHierarchy"/>
    <dgm:cxn modelId="{6BE2030A-74EE-4285-A569-D71DCC812EFA}" type="presOf" srcId="{A18C8B4B-E1A4-4028-87BC-3C669CFB1DD4}" destId="{E7F6DEBF-7956-45AF-B8A6-1442408B5096}" srcOrd="0" destOrd="0" presId="urn:microsoft.com/office/officeart/2008/layout/HorizontalMultiLevelHierarchy"/>
    <dgm:cxn modelId="{5E89B7E2-9FC0-4049-91A5-944D66E07E0E}" type="presOf" srcId="{6A1195DF-93C3-4754-951B-347B37996134}" destId="{C3D8DD84-F8FD-4A90-9E0D-1F7C74F44574}" srcOrd="1" destOrd="0" presId="urn:microsoft.com/office/officeart/2008/layout/HorizontalMultiLevelHierarchy"/>
    <dgm:cxn modelId="{AE2EE024-82C7-4C5C-98B0-78FE02357303}" type="presOf" srcId="{A8AD5C76-ACF2-46A9-94D1-400D5B19FF35}" destId="{455199A9-CAEF-4C3A-BEA9-EAB30846E2C7}" srcOrd="1" destOrd="0" presId="urn:microsoft.com/office/officeart/2008/layout/HorizontalMultiLevelHierarchy"/>
    <dgm:cxn modelId="{FAAD5B11-CC48-48F7-AC53-5D0B683F8D6C}" type="presOf" srcId="{079C5306-B174-4565-8791-B9A4CEDEADF3}" destId="{231B07CA-F44E-482F-A9AF-4874D6CC84CD}" srcOrd="0" destOrd="0" presId="urn:microsoft.com/office/officeart/2008/layout/HorizontalMultiLevelHierarchy"/>
    <dgm:cxn modelId="{ED9AABE3-29BD-47B5-BAC1-DF8FE2ADC79A}" type="presOf" srcId="{4C01A709-30D5-4E6B-8877-CA4940105D66}" destId="{E4D89F61-8C45-4DBA-9BAC-9DCEC8B2390E}" srcOrd="0" destOrd="0" presId="urn:microsoft.com/office/officeart/2008/layout/HorizontalMultiLevelHierarchy"/>
    <dgm:cxn modelId="{AE5EC155-6812-45CE-92AB-9E2A7B69338A}" type="presOf" srcId="{E3041106-69F5-4523-9A74-85B96E536B0E}" destId="{90E0B27C-9E2E-41D9-8890-A22E0A452AED}" srcOrd="0" destOrd="0" presId="urn:microsoft.com/office/officeart/2008/layout/HorizontalMultiLevelHierarchy"/>
    <dgm:cxn modelId="{5037AE01-4988-47F5-B085-7A29B3664835}" type="presOf" srcId="{C7858FE8-9013-4A19-8808-E1F8C36AF8F3}" destId="{9AFE077F-9D5F-47F8-9BBE-044699D9CEE2}" srcOrd="1" destOrd="0" presId="urn:microsoft.com/office/officeart/2008/layout/HorizontalMultiLevelHierarchy"/>
    <dgm:cxn modelId="{AF29841A-875F-4076-9F8A-1630AFC87ED8}" type="presOf" srcId="{859A144A-747D-4259-959A-A9FFB86B8E63}" destId="{0F4614CC-4F86-4CF0-8CB6-7BD3E6C51581}" srcOrd="0" destOrd="0" presId="urn:microsoft.com/office/officeart/2008/layout/HorizontalMultiLevelHierarchy"/>
    <dgm:cxn modelId="{87FE9498-23C3-481F-82B5-C4DFB50D7F11}" type="presOf" srcId="{F7A09AC1-C9A4-47A6-BB25-5248AE4A5A8A}" destId="{D538104E-88E0-4610-BD40-C42C56AF3E57}" srcOrd="1" destOrd="0" presId="urn:microsoft.com/office/officeart/2008/layout/HorizontalMultiLevelHierarchy"/>
    <dgm:cxn modelId="{B1D52DA5-28C6-4E43-B8B8-595FD8FB68AD}" type="presOf" srcId="{E84A3D52-E0E0-4304-BFF5-B2AD250E6F68}" destId="{A5AA61FE-8AA9-48FE-8600-D4850FA08B9B}" srcOrd="0" destOrd="0" presId="urn:microsoft.com/office/officeart/2008/layout/HorizontalMultiLevelHierarchy"/>
    <dgm:cxn modelId="{FBD3FBA6-1086-4603-92DF-A39CE14AED38}" srcId="{859A144A-747D-4259-959A-A9FFB86B8E63}" destId="{29CD2306-8E30-4749-9BC3-83E980B0CC1D}" srcOrd="4" destOrd="0" parTransId="{A8AD5C76-ACF2-46A9-94D1-400D5B19FF35}" sibTransId="{DAF5873E-5AF2-41CB-93AD-1A21A5345070}"/>
    <dgm:cxn modelId="{0840CBAD-9860-4E1F-A415-2E35AB9B5E6F}" srcId="{859A144A-747D-4259-959A-A9FFB86B8E63}" destId="{4C01A709-30D5-4E6B-8877-CA4940105D66}" srcOrd="5" destOrd="0" parTransId="{3749F260-AB26-440C-843B-0326EBB28FA3}" sibTransId="{FAE4302A-445B-45D6-840F-591672AAFE68}"/>
    <dgm:cxn modelId="{4BD69885-B0C4-4178-A7CE-2C5EA5196A4B}" srcId="{EE048CE5-1337-4FFE-9409-A0E170FE2530}" destId="{C5DA7BBA-AB39-49BE-ADF2-350DDCFCF076}" srcOrd="0" destOrd="0" parTransId="{6A1195DF-93C3-4754-951B-347B37996134}" sibTransId="{451D4518-F814-4AA7-8069-E94885FE8C19}"/>
    <dgm:cxn modelId="{DF5D3FF4-AB7E-4AE6-A6FC-5BAE2697B08F}" srcId="{E84A3D52-E0E0-4304-BFF5-B2AD250E6F68}" destId="{D86CF8C1-F9C1-41D0-87B2-08BA4CFE6554}" srcOrd="2" destOrd="0" parTransId="{9D1F860B-5206-43D7-BDBE-70CFAB7FFB28}" sibTransId="{E90FB302-92C3-428A-9AE5-27D36E4D333A}"/>
    <dgm:cxn modelId="{CEE5704A-7D09-4BE4-98BF-464B60C89014}" srcId="{E84A3D52-E0E0-4304-BFF5-B2AD250E6F68}" destId="{2F0B9F06-C6E9-4FF2-8F03-32E9C34CF450}" srcOrd="0" destOrd="0" parTransId="{604C70E1-7970-4D99-9F9D-58DD11DAA5FF}" sibTransId="{EFB4996F-6660-4D0A-A218-B3FF642FAF9E}"/>
    <dgm:cxn modelId="{BC343368-B406-4E44-A651-FC21F67662D5}" type="presOf" srcId="{C20EC77A-FCD0-44BA-B285-85C5A08D9C50}" destId="{2E843905-2CF8-4274-9EB0-860E33DFF2A3}" srcOrd="1" destOrd="0" presId="urn:microsoft.com/office/officeart/2008/layout/HorizontalMultiLevelHierarchy"/>
    <dgm:cxn modelId="{9B09B29A-E27C-4EF0-A036-4183C20C0988}" type="presOf" srcId="{9D1F860B-5206-43D7-BDBE-70CFAB7FFB28}" destId="{86233FC9-E697-4344-A833-B68524A5BAB0}" srcOrd="0" destOrd="0" presId="urn:microsoft.com/office/officeart/2008/layout/HorizontalMultiLevelHierarchy"/>
    <dgm:cxn modelId="{D429133C-E070-47F9-B47A-69E1C8100D6D}" type="presOf" srcId="{D7048131-C92C-485F-9CC7-90928AD2A62E}" destId="{BF8BB341-2B48-4AE1-8CA8-51C6D6E4A226}" srcOrd="1" destOrd="0" presId="urn:microsoft.com/office/officeart/2008/layout/HorizontalMultiLevelHierarchy"/>
    <dgm:cxn modelId="{B404519E-D0D9-41C8-A8E2-A221402FF908}" type="presOf" srcId="{2F0B9F06-C6E9-4FF2-8F03-32E9C34CF450}" destId="{37FADA6C-1C7E-440B-B1F5-41ED1DE8E490}" srcOrd="0" destOrd="0" presId="urn:microsoft.com/office/officeart/2008/layout/HorizontalMultiLevelHierarchy"/>
    <dgm:cxn modelId="{B8A52B71-10AC-40C1-B464-3CB0838872DC}" type="presOf" srcId="{604C70E1-7970-4D99-9F9D-58DD11DAA5FF}" destId="{573EE47D-EEDB-46E2-BC93-07CA1BA3DA29}" srcOrd="0" destOrd="0" presId="urn:microsoft.com/office/officeart/2008/layout/HorizontalMultiLevelHierarchy"/>
    <dgm:cxn modelId="{C29B29FB-0E97-4F21-9BE5-F60605043794}" srcId="{859A144A-747D-4259-959A-A9FFB86B8E63}" destId="{079C5306-B174-4565-8791-B9A4CEDEADF3}" srcOrd="2" destOrd="0" parTransId="{D4FF7294-9578-468F-83B9-A6AF6E6C2773}" sibTransId="{97FE83D8-1B11-4DB0-ACF8-6F4BE14A6EFD}"/>
    <dgm:cxn modelId="{9773E989-8692-4C32-8259-8151AE941A0D}" type="presOf" srcId="{4BB39C06-E040-4ED7-A022-4299A0897D21}" destId="{37A45715-FD44-4E4A-BE2C-D92F96A12144}" srcOrd="1" destOrd="0" presId="urn:microsoft.com/office/officeart/2008/layout/HorizontalMultiLevelHierarchy"/>
    <dgm:cxn modelId="{A2DA19A3-496F-43B4-87B4-2150212461D5}" type="presOf" srcId="{E1EAA8B2-8408-4519-86E8-EA92DDB7C398}" destId="{E4DFAA30-B7E6-496B-BD58-FD1250486718}" srcOrd="0" destOrd="0" presId="urn:microsoft.com/office/officeart/2008/layout/HorizontalMultiLevelHierarchy"/>
    <dgm:cxn modelId="{8BE9C2DB-EAEA-4448-84C5-194AEE2858AE}" srcId="{A18C8B4B-E1A4-4028-87BC-3C669CFB1DD4}" destId="{E1EAA8B2-8408-4519-86E8-EA92DDB7C398}" srcOrd="0" destOrd="0" parTransId="{EB7D9C19-9C0F-41F0-A723-9C1534EDA001}" sibTransId="{94D57083-EC1A-49A2-BC67-821E7D81762C}"/>
    <dgm:cxn modelId="{70CBFC06-E822-497D-857C-C571300D26A0}" srcId="{859A144A-747D-4259-959A-A9FFB86B8E63}" destId="{A18C8B4B-E1A4-4028-87BC-3C669CFB1DD4}" srcOrd="0" destOrd="0" parTransId="{8DEC652E-4DA3-4DD4-B9BF-5C1D125F8641}" sibTransId="{6CA06F25-DCA3-44DF-ADD2-7C50A70A9471}"/>
    <dgm:cxn modelId="{DC6DB27E-454E-4DB2-A234-2047CC029EB1}" type="presOf" srcId="{C20EC77A-FCD0-44BA-B285-85C5A08D9C50}" destId="{93E77008-5C0D-460D-AECA-51BFAA875148}" srcOrd="0" destOrd="0" presId="urn:microsoft.com/office/officeart/2008/layout/HorizontalMultiLevelHierarchy"/>
    <dgm:cxn modelId="{79F75038-AA8F-4028-B465-A238D2212903}" type="presOf" srcId="{EB7D9C19-9C0F-41F0-A723-9C1534EDA001}" destId="{EB0AFC6E-CC44-4DB2-A4B5-AA147C52AAF2}" srcOrd="1" destOrd="0" presId="urn:microsoft.com/office/officeart/2008/layout/HorizontalMultiLevelHierarchy"/>
    <dgm:cxn modelId="{C5809D58-8B64-4431-B8BA-7546923F2DAE}" type="presOf" srcId="{8DEC652E-4DA3-4DD4-B9BF-5C1D125F8641}" destId="{653DE113-62A1-4C2D-8974-9ADBC95A41BE}" srcOrd="1" destOrd="0" presId="urn:microsoft.com/office/officeart/2008/layout/HorizontalMultiLevelHierarchy"/>
    <dgm:cxn modelId="{D01FA6F4-237D-41B5-9F73-8F358EC75485}" type="presOf" srcId="{EE048CE5-1337-4FFE-9409-A0E170FE2530}" destId="{45CD0B92-444B-4941-ADD5-202541DD5800}" srcOrd="0" destOrd="0" presId="urn:microsoft.com/office/officeart/2008/layout/HorizontalMultiLevelHierarchy"/>
    <dgm:cxn modelId="{2E21D892-2D54-4673-B643-281F6B6614A1}" type="presOf" srcId="{588CFDFC-AB4F-4D5D-A1FF-3AA61B1C1C19}" destId="{D844A856-C6E8-49CF-9B22-89695B3A7BEC}" srcOrd="0" destOrd="0" presId="urn:microsoft.com/office/officeart/2008/layout/HorizontalMultiLevelHierarchy"/>
    <dgm:cxn modelId="{03ABBE2B-8B5A-4EC4-9E92-574577CDCAE4}" type="presOf" srcId="{3749F260-AB26-440C-843B-0326EBB28FA3}" destId="{7FDE97D1-35AC-497D-9D5A-EB3A6288B454}" srcOrd="1" destOrd="0" presId="urn:microsoft.com/office/officeart/2008/layout/HorizontalMultiLevelHierarchy"/>
    <dgm:cxn modelId="{AC3A0D63-889B-40FE-AD48-BC5739F50559}" type="presOf" srcId="{D4FF7294-9578-468F-83B9-A6AF6E6C2773}" destId="{F1ACF26F-CB2D-4F01-A2B9-634E6240CEA2}" srcOrd="0" destOrd="0" presId="urn:microsoft.com/office/officeart/2008/layout/HorizontalMultiLevelHierarchy"/>
    <dgm:cxn modelId="{1C439629-DFE7-4A30-9BD9-E574E7CEED7F}" type="presOf" srcId="{0B786F48-FF1E-4BA4-AF06-E33F5E7FBBEF}" destId="{11F10F2B-45F3-444B-A9AD-239EB55E499A}" srcOrd="0" destOrd="0" presId="urn:microsoft.com/office/officeart/2008/layout/HorizontalMultiLevelHierarchy"/>
    <dgm:cxn modelId="{8EAFEBB7-1D62-44F5-ACF9-955BBA4978F8}" type="presOf" srcId="{3FD1898C-4504-43E7-892A-9867AD0C766A}" destId="{78AE6E5E-CDE2-4847-952E-3E31C14FEAA8}" srcOrd="0" destOrd="0" presId="urn:microsoft.com/office/officeart/2008/layout/HorizontalMultiLevelHierarchy"/>
    <dgm:cxn modelId="{F1F1B1E3-69EA-4CB4-9722-3E9875D3C81C}" srcId="{E84A3D52-E0E0-4304-BFF5-B2AD250E6F68}" destId="{E3041106-69F5-4523-9A74-85B96E536B0E}" srcOrd="1" destOrd="0" parTransId="{4BB39C06-E040-4ED7-A022-4299A0897D21}" sibTransId="{2EC6FA66-13DE-4D3C-82A3-905DFAED5F9C}"/>
    <dgm:cxn modelId="{737F486C-FC20-439E-9B93-0ECBEF6713E4}" type="presOf" srcId="{D261F050-4911-4AE8-BE15-B8E0D693990D}" destId="{BD4D4F30-8BF6-4140-8BB9-52F8BCC6127D}" srcOrd="0" destOrd="0" presId="urn:microsoft.com/office/officeart/2008/layout/HorizontalMultiLevelHierarchy"/>
    <dgm:cxn modelId="{553A04F8-0B8F-44B2-A50C-13A9D7BFDFBE}" type="presOf" srcId="{4BB39C06-E040-4ED7-A022-4299A0897D21}" destId="{64EF6CA2-BE46-4447-BB64-47274660D854}" srcOrd="0" destOrd="0" presId="urn:microsoft.com/office/officeart/2008/layout/HorizontalMultiLevelHierarchy"/>
    <dgm:cxn modelId="{98E165E5-1658-4627-A8EB-9C66D9D32620}" srcId="{E1EAA8B2-8408-4519-86E8-EA92DDB7C398}" destId="{F61E3005-238F-472B-A59D-6EEBD3B608DD}" srcOrd="0" destOrd="0" parTransId="{C97E6BF9-94CB-4D50-8714-AB71C4961FF4}" sibTransId="{25BDE0C8-D3D8-41D6-9678-89A0A9A689DD}"/>
    <dgm:cxn modelId="{8EB8834B-132F-42D0-AD0A-BF611E1BB2DD}" type="presOf" srcId="{059EAC64-CAC7-453C-8784-B20BE7A5A14C}" destId="{710DC92F-EF28-40DA-933D-C69BCA38AC4C}" srcOrd="1" destOrd="0" presId="urn:microsoft.com/office/officeart/2008/layout/HorizontalMultiLevelHierarchy"/>
    <dgm:cxn modelId="{081EDC8F-BAF8-40C4-8A55-FDCEE71065C9}" type="presOf" srcId="{D7048131-C92C-485F-9CC7-90928AD2A62E}" destId="{F0580343-B00B-4F32-896C-4470150D41F5}" srcOrd="0" destOrd="0" presId="urn:microsoft.com/office/officeart/2008/layout/HorizontalMultiLevelHierarchy"/>
    <dgm:cxn modelId="{D71A1EA6-4BD0-40C3-BAE6-C1DA16468086}" type="presOf" srcId="{3749F260-AB26-440C-843B-0326EBB28FA3}" destId="{E1C15EC8-9E43-4975-A315-7AF017F6F5FA}" srcOrd="0" destOrd="0" presId="urn:microsoft.com/office/officeart/2008/layout/HorizontalMultiLevelHierarchy"/>
    <dgm:cxn modelId="{B6C4E284-79AD-44C9-B126-5752BBBC519B}" type="presOf" srcId="{D4FF7294-9578-468F-83B9-A6AF6E6C2773}" destId="{1EDD3D61-C502-4573-9440-8E4AF62870D4}" srcOrd="1" destOrd="0" presId="urn:microsoft.com/office/officeart/2008/layout/HorizontalMultiLevelHierarchy"/>
    <dgm:cxn modelId="{DBB61ACD-7DB0-429F-B1A1-0E109B5AC756}" type="presOf" srcId="{A476E3DF-D913-4EFD-8BDE-F52BC46E1FEA}" destId="{F85BD05A-8A47-4B02-81DF-FA3232C60E67}" srcOrd="0" destOrd="0" presId="urn:microsoft.com/office/officeart/2008/layout/HorizontalMultiLevelHierarchy"/>
    <dgm:cxn modelId="{BDB8B235-E207-4081-BD17-9F95F4B622A1}" srcId="{E84A3D52-E0E0-4304-BFF5-B2AD250E6F68}" destId="{588CFDFC-AB4F-4D5D-A1FF-3AA61B1C1C19}" srcOrd="3" destOrd="0" parTransId="{685654A9-4C8C-4427-B98E-F67AD8DAC746}" sibTransId="{1100E1DB-F184-4D2F-8F11-0A516F1003AA}"/>
    <dgm:cxn modelId="{57C39E0A-9B00-4809-9D55-609D5D8F9096}" type="presOf" srcId="{F7A09AC1-C9A4-47A6-BB25-5248AE4A5A8A}" destId="{FAC4885B-138D-4FA6-A98B-12E3812203D8}" srcOrd="0" destOrd="0" presId="urn:microsoft.com/office/officeart/2008/layout/HorizontalMultiLevelHierarchy"/>
    <dgm:cxn modelId="{964833D8-B845-4F8F-9823-CCC671BD6CEA}" srcId="{3FD1898C-4504-43E7-892A-9867AD0C766A}" destId="{859A144A-747D-4259-959A-A9FFB86B8E63}" srcOrd="0" destOrd="0" parTransId="{B2724102-1EC5-4978-93C9-AAFB9CDEC938}" sibTransId="{A9BCD2C9-00B3-4FFD-AE8E-296821BFCE5D}"/>
    <dgm:cxn modelId="{BDA40BB9-78B2-47CC-A8E9-B51401C2DBAF}" type="presParOf" srcId="{78AE6E5E-CDE2-4847-952E-3E31C14FEAA8}" destId="{131A4903-16BB-4D96-A2F6-69F331F6D5BA}" srcOrd="0" destOrd="0" presId="urn:microsoft.com/office/officeart/2008/layout/HorizontalMultiLevelHierarchy"/>
    <dgm:cxn modelId="{2409C910-4AAF-458B-BC02-95014DFE1438}" type="presParOf" srcId="{131A4903-16BB-4D96-A2F6-69F331F6D5BA}" destId="{0F4614CC-4F86-4CF0-8CB6-7BD3E6C51581}" srcOrd="0" destOrd="0" presId="urn:microsoft.com/office/officeart/2008/layout/HorizontalMultiLevelHierarchy"/>
    <dgm:cxn modelId="{144F145D-F26C-4862-9FBA-ABC070C5884B}" type="presParOf" srcId="{131A4903-16BB-4D96-A2F6-69F331F6D5BA}" destId="{BF749DFA-B315-4575-AD57-91C635C968DB}" srcOrd="1" destOrd="0" presId="urn:microsoft.com/office/officeart/2008/layout/HorizontalMultiLevelHierarchy"/>
    <dgm:cxn modelId="{0945527C-4607-4838-BA3F-748BB9D768F8}" type="presParOf" srcId="{BF749DFA-B315-4575-AD57-91C635C968DB}" destId="{68DE2894-ACA8-4C1E-9615-7FA84D76B383}" srcOrd="0" destOrd="0" presId="urn:microsoft.com/office/officeart/2008/layout/HorizontalMultiLevelHierarchy"/>
    <dgm:cxn modelId="{5BD4E678-8DE9-4182-BC61-F80EC8507FEF}" type="presParOf" srcId="{68DE2894-ACA8-4C1E-9615-7FA84D76B383}" destId="{653DE113-62A1-4C2D-8974-9ADBC95A41BE}" srcOrd="0" destOrd="0" presId="urn:microsoft.com/office/officeart/2008/layout/HorizontalMultiLevelHierarchy"/>
    <dgm:cxn modelId="{8078EC14-C210-4B87-B3FA-ED75A4FD5F80}" type="presParOf" srcId="{BF749DFA-B315-4575-AD57-91C635C968DB}" destId="{DB200603-025E-4E9C-908A-2DFFDEF56D2B}" srcOrd="1" destOrd="0" presId="urn:microsoft.com/office/officeart/2008/layout/HorizontalMultiLevelHierarchy"/>
    <dgm:cxn modelId="{39E4BAC5-621C-4B0D-A129-C91CDC58957C}" type="presParOf" srcId="{DB200603-025E-4E9C-908A-2DFFDEF56D2B}" destId="{E7F6DEBF-7956-45AF-B8A6-1442408B5096}" srcOrd="0" destOrd="0" presId="urn:microsoft.com/office/officeart/2008/layout/HorizontalMultiLevelHierarchy"/>
    <dgm:cxn modelId="{37A09C3B-6D85-45ED-85C8-548CF51CFD88}" type="presParOf" srcId="{DB200603-025E-4E9C-908A-2DFFDEF56D2B}" destId="{F373C9D4-CD59-4FDA-B04D-71AAC5343FB6}" srcOrd="1" destOrd="0" presId="urn:microsoft.com/office/officeart/2008/layout/HorizontalMultiLevelHierarchy"/>
    <dgm:cxn modelId="{C2F43234-CE18-48AF-87F8-0805EEDF47F9}" type="presParOf" srcId="{F373C9D4-CD59-4FDA-B04D-71AAC5343FB6}" destId="{C25930B7-06FA-4095-A114-3CC5818F2577}" srcOrd="0" destOrd="0" presId="urn:microsoft.com/office/officeart/2008/layout/HorizontalMultiLevelHierarchy"/>
    <dgm:cxn modelId="{04EFB535-369D-41F4-BCC0-76796535B796}" type="presParOf" srcId="{C25930B7-06FA-4095-A114-3CC5818F2577}" destId="{EB0AFC6E-CC44-4DB2-A4B5-AA147C52AAF2}" srcOrd="0" destOrd="0" presId="urn:microsoft.com/office/officeart/2008/layout/HorizontalMultiLevelHierarchy"/>
    <dgm:cxn modelId="{AC96A224-DF35-4CA5-9666-2F03871A5C54}" type="presParOf" srcId="{F373C9D4-CD59-4FDA-B04D-71AAC5343FB6}" destId="{6DAC026B-42A3-48D4-9D6C-B20BE644717B}" srcOrd="1" destOrd="0" presId="urn:microsoft.com/office/officeart/2008/layout/HorizontalMultiLevelHierarchy"/>
    <dgm:cxn modelId="{8544240D-B74D-4D68-AE42-13C4D5BEAE07}" type="presParOf" srcId="{6DAC026B-42A3-48D4-9D6C-B20BE644717B}" destId="{E4DFAA30-B7E6-496B-BD58-FD1250486718}" srcOrd="0" destOrd="0" presId="urn:microsoft.com/office/officeart/2008/layout/HorizontalMultiLevelHierarchy"/>
    <dgm:cxn modelId="{EDF1415E-375D-4AC8-B04A-7568DF75CFE4}" type="presParOf" srcId="{6DAC026B-42A3-48D4-9D6C-B20BE644717B}" destId="{9108A177-DC5B-44D3-9D04-54A8040C99C1}" srcOrd="1" destOrd="0" presId="urn:microsoft.com/office/officeart/2008/layout/HorizontalMultiLevelHierarchy"/>
    <dgm:cxn modelId="{1922DC7E-F403-433F-A0BA-2CBD2472CCA8}" type="presParOf" srcId="{9108A177-DC5B-44D3-9D04-54A8040C99C1}" destId="{945A9CC6-9453-4289-9711-E04BFED9DCB9}" srcOrd="0" destOrd="0" presId="urn:microsoft.com/office/officeart/2008/layout/HorizontalMultiLevelHierarchy"/>
    <dgm:cxn modelId="{E79415C5-8B84-42D3-ABAD-DD326290C156}" type="presParOf" srcId="{945A9CC6-9453-4289-9711-E04BFED9DCB9}" destId="{2E427DB6-325E-4D67-8565-5F901B7D9877}" srcOrd="0" destOrd="0" presId="urn:microsoft.com/office/officeart/2008/layout/HorizontalMultiLevelHierarchy"/>
    <dgm:cxn modelId="{B68A0F72-5C4E-405F-BB28-16D55B46878C}" type="presParOf" srcId="{9108A177-DC5B-44D3-9D04-54A8040C99C1}" destId="{58AB68AD-FE5D-41EE-8E22-5D66A981A03F}" srcOrd="1" destOrd="0" presId="urn:microsoft.com/office/officeart/2008/layout/HorizontalMultiLevelHierarchy"/>
    <dgm:cxn modelId="{A78493CC-5EA4-46E4-A728-3B3EC702C324}" type="presParOf" srcId="{58AB68AD-FE5D-41EE-8E22-5D66A981A03F}" destId="{3105778E-2BE9-48B7-AE1A-FE524FB2EB81}" srcOrd="0" destOrd="0" presId="urn:microsoft.com/office/officeart/2008/layout/HorizontalMultiLevelHierarchy"/>
    <dgm:cxn modelId="{75BD0CF8-2789-4912-BE4B-ACE94024B935}" type="presParOf" srcId="{58AB68AD-FE5D-41EE-8E22-5D66A981A03F}" destId="{8BE4C43C-546B-4900-8101-E5DBDA1A9922}" srcOrd="1" destOrd="0" presId="urn:microsoft.com/office/officeart/2008/layout/HorizontalMultiLevelHierarchy"/>
    <dgm:cxn modelId="{E22194D2-14CB-4FA8-89FA-9E438CF6669B}" type="presParOf" srcId="{F373C9D4-CD59-4FDA-B04D-71AAC5343FB6}" destId="{93E77008-5C0D-460D-AECA-51BFAA875148}" srcOrd="2" destOrd="0" presId="urn:microsoft.com/office/officeart/2008/layout/HorizontalMultiLevelHierarchy"/>
    <dgm:cxn modelId="{31355EE4-B4D3-412A-97BF-8E7819DFF19D}" type="presParOf" srcId="{93E77008-5C0D-460D-AECA-51BFAA875148}" destId="{2E843905-2CF8-4274-9EB0-860E33DFF2A3}" srcOrd="0" destOrd="0" presId="urn:microsoft.com/office/officeart/2008/layout/HorizontalMultiLevelHierarchy"/>
    <dgm:cxn modelId="{862B609C-77CE-4274-89C5-ABC0DB1909DF}" type="presParOf" srcId="{F373C9D4-CD59-4FDA-B04D-71AAC5343FB6}" destId="{4ECA3620-3DCD-43DF-B993-E67BFE832011}" srcOrd="3" destOrd="0" presId="urn:microsoft.com/office/officeart/2008/layout/HorizontalMultiLevelHierarchy"/>
    <dgm:cxn modelId="{17E26B08-2F40-4795-B41E-CD41B37EE5A7}" type="presParOf" srcId="{4ECA3620-3DCD-43DF-B993-E67BFE832011}" destId="{45CD0B92-444B-4941-ADD5-202541DD5800}" srcOrd="0" destOrd="0" presId="urn:microsoft.com/office/officeart/2008/layout/HorizontalMultiLevelHierarchy"/>
    <dgm:cxn modelId="{9ED78F9C-B0A1-4B43-AB28-CC9215739722}" type="presParOf" srcId="{4ECA3620-3DCD-43DF-B993-E67BFE832011}" destId="{BC752D4A-D189-4E01-A473-30A2966B0BE7}" srcOrd="1" destOrd="0" presId="urn:microsoft.com/office/officeart/2008/layout/HorizontalMultiLevelHierarchy"/>
    <dgm:cxn modelId="{BF6C357A-A059-4F47-8D74-FE510CA9A3B9}" type="presParOf" srcId="{BC752D4A-D189-4E01-A473-30A2966B0BE7}" destId="{CEF17102-A122-4BED-8661-862239BB809E}" srcOrd="0" destOrd="0" presId="urn:microsoft.com/office/officeart/2008/layout/HorizontalMultiLevelHierarchy"/>
    <dgm:cxn modelId="{E76984A5-A4D7-44F7-B40F-B9CB81C25FE6}" type="presParOf" srcId="{CEF17102-A122-4BED-8661-862239BB809E}" destId="{C3D8DD84-F8FD-4A90-9E0D-1F7C74F44574}" srcOrd="0" destOrd="0" presId="urn:microsoft.com/office/officeart/2008/layout/HorizontalMultiLevelHierarchy"/>
    <dgm:cxn modelId="{F8A8278A-5E1A-444F-8484-BD7A313025A1}" type="presParOf" srcId="{BC752D4A-D189-4E01-A473-30A2966B0BE7}" destId="{4EB266DE-3B6E-441B-953B-FB2AAFA589B5}" srcOrd="1" destOrd="0" presId="urn:microsoft.com/office/officeart/2008/layout/HorizontalMultiLevelHierarchy"/>
    <dgm:cxn modelId="{2D113127-8796-4B3C-9F80-6F42A72CC2A1}" type="presParOf" srcId="{4EB266DE-3B6E-441B-953B-FB2AAFA589B5}" destId="{05A4D2BC-2852-4509-B24F-CCBAEDBB379C}" srcOrd="0" destOrd="0" presId="urn:microsoft.com/office/officeart/2008/layout/HorizontalMultiLevelHierarchy"/>
    <dgm:cxn modelId="{6D3F685F-758A-4F65-B41D-D39BF62FC6D9}" type="presParOf" srcId="{4EB266DE-3B6E-441B-953B-FB2AAFA589B5}" destId="{090ED956-71DF-4BB5-A58E-E766DC4FBC8E}" srcOrd="1" destOrd="0" presId="urn:microsoft.com/office/officeart/2008/layout/HorizontalMultiLevelHierarchy"/>
    <dgm:cxn modelId="{23EA94AB-E995-44A0-833C-8AA40AD4D1EF}" type="presParOf" srcId="{F373C9D4-CD59-4FDA-B04D-71AAC5343FB6}" destId="{77C4C889-51F4-4D60-ABDA-C0610A6C416A}" srcOrd="4" destOrd="0" presId="urn:microsoft.com/office/officeart/2008/layout/HorizontalMultiLevelHierarchy"/>
    <dgm:cxn modelId="{4FDAF7A0-E25C-4DC6-8535-85C1C2B51D5F}" type="presParOf" srcId="{77C4C889-51F4-4D60-ABDA-C0610A6C416A}" destId="{9AFE077F-9D5F-47F8-9BBE-044699D9CEE2}" srcOrd="0" destOrd="0" presId="urn:microsoft.com/office/officeart/2008/layout/HorizontalMultiLevelHierarchy"/>
    <dgm:cxn modelId="{348BCC25-7770-4B17-B58C-02F12E5F3C72}" type="presParOf" srcId="{F373C9D4-CD59-4FDA-B04D-71AAC5343FB6}" destId="{557DC075-9F6B-4F1D-BCE2-3A34546DA917}" srcOrd="5" destOrd="0" presId="urn:microsoft.com/office/officeart/2008/layout/HorizontalMultiLevelHierarchy"/>
    <dgm:cxn modelId="{1B2B4D22-8605-47F0-AA39-7E27A71E9E72}" type="presParOf" srcId="{557DC075-9F6B-4F1D-BCE2-3A34546DA917}" destId="{385F0254-DFED-4E88-A94B-5E6DB2A0C8CB}" srcOrd="0" destOrd="0" presId="urn:microsoft.com/office/officeart/2008/layout/HorizontalMultiLevelHierarchy"/>
    <dgm:cxn modelId="{59B49EAC-6DA1-4201-AC0F-375499F0B9CD}" type="presParOf" srcId="{557DC075-9F6B-4F1D-BCE2-3A34546DA917}" destId="{2857A15B-063A-4DD6-808E-53A43C42B632}" srcOrd="1" destOrd="0" presId="urn:microsoft.com/office/officeart/2008/layout/HorizontalMultiLevelHierarchy"/>
    <dgm:cxn modelId="{A8B39DA3-B21F-4F4C-9825-0C97E0366329}" type="presParOf" srcId="{F373C9D4-CD59-4FDA-B04D-71AAC5343FB6}" destId="{F0580343-B00B-4F32-896C-4470150D41F5}" srcOrd="6" destOrd="0" presId="urn:microsoft.com/office/officeart/2008/layout/HorizontalMultiLevelHierarchy"/>
    <dgm:cxn modelId="{97F26041-54D4-411D-9BC6-14A2E42DACC8}" type="presParOf" srcId="{F0580343-B00B-4F32-896C-4470150D41F5}" destId="{BF8BB341-2B48-4AE1-8CA8-51C6D6E4A226}" srcOrd="0" destOrd="0" presId="urn:microsoft.com/office/officeart/2008/layout/HorizontalMultiLevelHierarchy"/>
    <dgm:cxn modelId="{3DA15584-5463-410E-8ABE-BFC77DF6F543}" type="presParOf" srcId="{F373C9D4-CD59-4FDA-B04D-71AAC5343FB6}" destId="{34D6EE4C-D05F-4DEE-876A-DA4C2D3B451C}" srcOrd="7" destOrd="0" presId="urn:microsoft.com/office/officeart/2008/layout/HorizontalMultiLevelHierarchy"/>
    <dgm:cxn modelId="{C3760503-A773-4A8E-8D55-FB51E515A53B}" type="presParOf" srcId="{34D6EE4C-D05F-4DEE-876A-DA4C2D3B451C}" destId="{11F10F2B-45F3-444B-A9AD-239EB55E499A}" srcOrd="0" destOrd="0" presId="urn:microsoft.com/office/officeart/2008/layout/HorizontalMultiLevelHierarchy"/>
    <dgm:cxn modelId="{F1A8BD5C-BD0B-4B35-95C4-FD7E10410A26}" type="presParOf" srcId="{34D6EE4C-D05F-4DEE-876A-DA4C2D3B451C}" destId="{E93746D3-29DB-4BBD-942F-523C001FC83E}" srcOrd="1" destOrd="0" presId="urn:microsoft.com/office/officeart/2008/layout/HorizontalMultiLevelHierarchy"/>
    <dgm:cxn modelId="{FCAD4B27-A291-445B-9202-81175A302E76}" type="presParOf" srcId="{F373C9D4-CD59-4FDA-B04D-71AAC5343FB6}" destId="{61AE8312-F975-45B5-BF7E-CB5DF25F9307}" srcOrd="8" destOrd="0" presId="urn:microsoft.com/office/officeart/2008/layout/HorizontalMultiLevelHierarchy"/>
    <dgm:cxn modelId="{C1CF16CE-A145-4AE5-8DEE-63B840337E1D}" type="presParOf" srcId="{61AE8312-F975-45B5-BF7E-CB5DF25F9307}" destId="{710DC92F-EF28-40DA-933D-C69BCA38AC4C}" srcOrd="0" destOrd="0" presId="urn:microsoft.com/office/officeart/2008/layout/HorizontalMultiLevelHierarchy"/>
    <dgm:cxn modelId="{D3FED71E-6F05-41E8-8C7E-8C8F867FA66F}" type="presParOf" srcId="{F373C9D4-CD59-4FDA-B04D-71AAC5343FB6}" destId="{38BB3F14-015A-440C-A14D-891668B10171}" srcOrd="9" destOrd="0" presId="urn:microsoft.com/office/officeart/2008/layout/HorizontalMultiLevelHierarchy"/>
    <dgm:cxn modelId="{283C85D2-EA91-469B-B01A-11DAA146FC47}" type="presParOf" srcId="{38BB3F14-015A-440C-A14D-891668B10171}" destId="{30EFC300-B878-40C2-951F-F6075E791AD2}" srcOrd="0" destOrd="0" presId="urn:microsoft.com/office/officeart/2008/layout/HorizontalMultiLevelHierarchy"/>
    <dgm:cxn modelId="{9CD9619C-3131-464D-A44D-69AEE3B0829F}" type="presParOf" srcId="{38BB3F14-015A-440C-A14D-891668B10171}" destId="{4638AAF3-8956-4941-B0B9-DDAC872540A1}" srcOrd="1" destOrd="0" presId="urn:microsoft.com/office/officeart/2008/layout/HorizontalMultiLevelHierarchy"/>
    <dgm:cxn modelId="{5555EBB6-FF86-4467-AC9C-1EE45839EFB7}" type="presParOf" srcId="{BF749DFA-B315-4575-AD57-91C635C968DB}" destId="{F85BD05A-8A47-4B02-81DF-FA3232C60E67}" srcOrd="2" destOrd="0" presId="urn:microsoft.com/office/officeart/2008/layout/HorizontalMultiLevelHierarchy"/>
    <dgm:cxn modelId="{E57A19DA-389F-49E4-93B2-53CC6477DFCC}" type="presParOf" srcId="{F85BD05A-8A47-4B02-81DF-FA3232C60E67}" destId="{AFFA0FA4-5D9D-45BB-8D00-428F9AA90009}" srcOrd="0" destOrd="0" presId="urn:microsoft.com/office/officeart/2008/layout/HorizontalMultiLevelHierarchy"/>
    <dgm:cxn modelId="{F1C9BA7A-C3B1-4EF9-AC39-317EF81C2F35}" type="presParOf" srcId="{BF749DFA-B315-4575-AD57-91C635C968DB}" destId="{18C7D4B1-13EA-49BE-AF73-AB600247AFFB}" srcOrd="3" destOrd="0" presId="urn:microsoft.com/office/officeart/2008/layout/HorizontalMultiLevelHierarchy"/>
    <dgm:cxn modelId="{E8784204-ECF6-472A-BDE6-C07728A67D6D}" type="presParOf" srcId="{18C7D4B1-13EA-49BE-AF73-AB600247AFFB}" destId="{BD4D4F30-8BF6-4140-8BB9-52F8BCC6127D}" srcOrd="0" destOrd="0" presId="urn:microsoft.com/office/officeart/2008/layout/HorizontalMultiLevelHierarchy"/>
    <dgm:cxn modelId="{33B4E1C8-824C-4627-A854-1EA223FFBBC2}" type="presParOf" srcId="{18C7D4B1-13EA-49BE-AF73-AB600247AFFB}" destId="{42D2C0EC-E630-4280-B055-0D0B761EBF39}" srcOrd="1" destOrd="0" presId="urn:microsoft.com/office/officeart/2008/layout/HorizontalMultiLevelHierarchy"/>
    <dgm:cxn modelId="{FEC8CD85-7554-461B-8621-2A3B8C1B24B2}" type="presParOf" srcId="{BF749DFA-B315-4575-AD57-91C635C968DB}" destId="{F1ACF26F-CB2D-4F01-A2B9-634E6240CEA2}" srcOrd="4" destOrd="0" presId="urn:microsoft.com/office/officeart/2008/layout/HorizontalMultiLevelHierarchy"/>
    <dgm:cxn modelId="{A0CA368C-1E83-4D26-8AC6-78F2289B3D8F}" type="presParOf" srcId="{F1ACF26F-CB2D-4F01-A2B9-634E6240CEA2}" destId="{1EDD3D61-C502-4573-9440-8E4AF62870D4}" srcOrd="0" destOrd="0" presId="urn:microsoft.com/office/officeart/2008/layout/HorizontalMultiLevelHierarchy"/>
    <dgm:cxn modelId="{EEE21474-8E4B-4582-BCE6-A1D64A16ACEB}" type="presParOf" srcId="{BF749DFA-B315-4575-AD57-91C635C968DB}" destId="{A0B87CD5-A6A1-4E22-A2B2-2B89AB428B15}" srcOrd="5" destOrd="0" presId="urn:microsoft.com/office/officeart/2008/layout/HorizontalMultiLevelHierarchy"/>
    <dgm:cxn modelId="{4729F57A-9CDB-4E49-BAFD-36148A3A2F48}" type="presParOf" srcId="{A0B87CD5-A6A1-4E22-A2B2-2B89AB428B15}" destId="{231B07CA-F44E-482F-A9AF-4874D6CC84CD}" srcOrd="0" destOrd="0" presId="urn:microsoft.com/office/officeart/2008/layout/HorizontalMultiLevelHierarchy"/>
    <dgm:cxn modelId="{74C87F3F-EF86-45CA-B909-57177BA40CA7}" type="presParOf" srcId="{A0B87CD5-A6A1-4E22-A2B2-2B89AB428B15}" destId="{B3055F3D-F73C-4EC8-A473-AD81A4947EB4}" srcOrd="1" destOrd="0" presId="urn:microsoft.com/office/officeart/2008/layout/HorizontalMultiLevelHierarchy"/>
    <dgm:cxn modelId="{3867D551-FF84-49CA-952C-1CFFD2792B44}" type="presParOf" srcId="{BF749DFA-B315-4575-AD57-91C635C968DB}" destId="{FAC4885B-138D-4FA6-A98B-12E3812203D8}" srcOrd="6" destOrd="0" presId="urn:microsoft.com/office/officeart/2008/layout/HorizontalMultiLevelHierarchy"/>
    <dgm:cxn modelId="{814B6071-7806-4394-9BE9-FCC4659BBF75}" type="presParOf" srcId="{FAC4885B-138D-4FA6-A98B-12E3812203D8}" destId="{D538104E-88E0-4610-BD40-C42C56AF3E57}" srcOrd="0" destOrd="0" presId="urn:microsoft.com/office/officeart/2008/layout/HorizontalMultiLevelHierarchy"/>
    <dgm:cxn modelId="{9A0996AD-ABD2-4EB3-96D0-B031D13046BC}" type="presParOf" srcId="{BF749DFA-B315-4575-AD57-91C635C968DB}" destId="{6048FB04-D24C-44B2-A30E-78AD848920F0}" srcOrd="7" destOrd="0" presId="urn:microsoft.com/office/officeart/2008/layout/HorizontalMultiLevelHierarchy"/>
    <dgm:cxn modelId="{48001EC1-A2E3-4EFB-BA53-9C3C151009B5}" type="presParOf" srcId="{6048FB04-D24C-44B2-A30E-78AD848920F0}" destId="{A5AA61FE-8AA9-48FE-8600-D4850FA08B9B}" srcOrd="0" destOrd="0" presId="urn:microsoft.com/office/officeart/2008/layout/HorizontalMultiLevelHierarchy"/>
    <dgm:cxn modelId="{2722C896-32DE-4DE5-A2F0-0D5C77C7FE0E}" type="presParOf" srcId="{6048FB04-D24C-44B2-A30E-78AD848920F0}" destId="{12D83F18-F520-46B0-86E7-5BA77249C02E}" srcOrd="1" destOrd="0" presId="urn:microsoft.com/office/officeart/2008/layout/HorizontalMultiLevelHierarchy"/>
    <dgm:cxn modelId="{4426C9DD-D7A1-477F-A3C2-53F487EF58C2}" type="presParOf" srcId="{12D83F18-F520-46B0-86E7-5BA77249C02E}" destId="{573EE47D-EEDB-46E2-BC93-07CA1BA3DA29}" srcOrd="0" destOrd="0" presId="urn:microsoft.com/office/officeart/2008/layout/HorizontalMultiLevelHierarchy"/>
    <dgm:cxn modelId="{26E5AFB2-5E74-49EB-8E5F-CC8DACCEA62E}" type="presParOf" srcId="{573EE47D-EEDB-46E2-BC93-07CA1BA3DA29}" destId="{09132326-159B-45B1-9368-2B8AFC0699E3}" srcOrd="0" destOrd="0" presId="urn:microsoft.com/office/officeart/2008/layout/HorizontalMultiLevelHierarchy"/>
    <dgm:cxn modelId="{68891915-6D38-4C19-A8B7-DBFC76583B70}" type="presParOf" srcId="{12D83F18-F520-46B0-86E7-5BA77249C02E}" destId="{9F488AA7-E6F8-4C99-9F8B-C143765F3AF3}" srcOrd="1" destOrd="0" presId="urn:microsoft.com/office/officeart/2008/layout/HorizontalMultiLevelHierarchy"/>
    <dgm:cxn modelId="{C6A3C65B-DE7A-4DF4-A2F7-9DC11AE5AEAD}" type="presParOf" srcId="{9F488AA7-E6F8-4C99-9F8B-C143765F3AF3}" destId="{37FADA6C-1C7E-440B-B1F5-41ED1DE8E490}" srcOrd="0" destOrd="0" presId="urn:microsoft.com/office/officeart/2008/layout/HorizontalMultiLevelHierarchy"/>
    <dgm:cxn modelId="{E4BF2152-7035-47E3-82EA-03F1F2308B38}" type="presParOf" srcId="{9F488AA7-E6F8-4C99-9F8B-C143765F3AF3}" destId="{FB648D13-4E96-4419-AED8-892D8DB6A785}" srcOrd="1" destOrd="0" presId="urn:microsoft.com/office/officeart/2008/layout/HorizontalMultiLevelHierarchy"/>
    <dgm:cxn modelId="{C3CB9C33-7450-4E43-A7F0-70F966E6B2FC}" type="presParOf" srcId="{12D83F18-F520-46B0-86E7-5BA77249C02E}" destId="{64EF6CA2-BE46-4447-BB64-47274660D854}" srcOrd="2" destOrd="0" presId="urn:microsoft.com/office/officeart/2008/layout/HorizontalMultiLevelHierarchy"/>
    <dgm:cxn modelId="{B452805B-E186-4CB9-A142-FCBE7C86C870}" type="presParOf" srcId="{64EF6CA2-BE46-4447-BB64-47274660D854}" destId="{37A45715-FD44-4E4A-BE2C-D92F96A12144}" srcOrd="0" destOrd="0" presId="urn:microsoft.com/office/officeart/2008/layout/HorizontalMultiLevelHierarchy"/>
    <dgm:cxn modelId="{1B3FB9F6-18CF-47E9-8389-3882DB2218AA}" type="presParOf" srcId="{12D83F18-F520-46B0-86E7-5BA77249C02E}" destId="{37FDB697-1C45-48B2-A103-53423F31E75E}" srcOrd="3" destOrd="0" presId="urn:microsoft.com/office/officeart/2008/layout/HorizontalMultiLevelHierarchy"/>
    <dgm:cxn modelId="{04DBB021-EBD4-466E-9951-04E27247922B}" type="presParOf" srcId="{37FDB697-1C45-48B2-A103-53423F31E75E}" destId="{90E0B27C-9E2E-41D9-8890-A22E0A452AED}" srcOrd="0" destOrd="0" presId="urn:microsoft.com/office/officeart/2008/layout/HorizontalMultiLevelHierarchy"/>
    <dgm:cxn modelId="{549A3359-F79D-4735-B25E-95AA58B4A830}" type="presParOf" srcId="{37FDB697-1C45-48B2-A103-53423F31E75E}" destId="{FB65F002-EE43-45B9-90F6-80742B9E3982}" srcOrd="1" destOrd="0" presId="urn:microsoft.com/office/officeart/2008/layout/HorizontalMultiLevelHierarchy"/>
    <dgm:cxn modelId="{D42E92F2-11EB-4C9B-B15C-A43C996D6865}" type="presParOf" srcId="{12D83F18-F520-46B0-86E7-5BA77249C02E}" destId="{86233FC9-E697-4344-A833-B68524A5BAB0}" srcOrd="4" destOrd="0" presId="urn:microsoft.com/office/officeart/2008/layout/HorizontalMultiLevelHierarchy"/>
    <dgm:cxn modelId="{FAF0C952-DFDC-4255-B544-B1D9047063E9}" type="presParOf" srcId="{86233FC9-E697-4344-A833-B68524A5BAB0}" destId="{A946226E-ACFD-46B5-A168-5D3EA5E53397}" srcOrd="0" destOrd="0" presId="urn:microsoft.com/office/officeart/2008/layout/HorizontalMultiLevelHierarchy"/>
    <dgm:cxn modelId="{5C984A8D-4516-4E71-8F26-E60CA94B7F70}" type="presParOf" srcId="{12D83F18-F520-46B0-86E7-5BA77249C02E}" destId="{7F2016AB-80A4-4A99-B8AD-F6ADD7E28B91}" srcOrd="5" destOrd="0" presId="urn:microsoft.com/office/officeart/2008/layout/HorizontalMultiLevelHierarchy"/>
    <dgm:cxn modelId="{FA070DE3-8A5F-442D-BA0F-7DBFD5153A64}" type="presParOf" srcId="{7F2016AB-80A4-4A99-B8AD-F6ADD7E28B91}" destId="{DE00F8CB-EFAC-4C28-A8D3-025BF6C3EC0F}" srcOrd="0" destOrd="0" presId="urn:microsoft.com/office/officeart/2008/layout/HorizontalMultiLevelHierarchy"/>
    <dgm:cxn modelId="{1854291D-80F8-47DB-AEDB-BB41DD7B368F}" type="presParOf" srcId="{7F2016AB-80A4-4A99-B8AD-F6ADD7E28B91}" destId="{9A7F2847-6023-46A3-962C-FB98BD526D94}" srcOrd="1" destOrd="0" presId="urn:microsoft.com/office/officeart/2008/layout/HorizontalMultiLevelHierarchy"/>
    <dgm:cxn modelId="{EB81FA7F-4DFC-4016-B7CA-58D9C71EFBD2}" type="presParOf" srcId="{12D83F18-F520-46B0-86E7-5BA77249C02E}" destId="{601C6403-E5AA-44CA-9D2F-40073738CE9E}" srcOrd="6" destOrd="0" presId="urn:microsoft.com/office/officeart/2008/layout/HorizontalMultiLevelHierarchy"/>
    <dgm:cxn modelId="{D91724CA-52DF-41EB-B083-0208EE9285AC}" type="presParOf" srcId="{601C6403-E5AA-44CA-9D2F-40073738CE9E}" destId="{F4CEB538-EAE7-4606-BB6C-E5EE2BE9F28F}" srcOrd="0" destOrd="0" presId="urn:microsoft.com/office/officeart/2008/layout/HorizontalMultiLevelHierarchy"/>
    <dgm:cxn modelId="{B129DDE0-1748-425B-8C3F-BD3540D8E88C}" type="presParOf" srcId="{12D83F18-F520-46B0-86E7-5BA77249C02E}" destId="{FE74245B-8315-4BE4-8A6E-F202BFD46763}" srcOrd="7" destOrd="0" presId="urn:microsoft.com/office/officeart/2008/layout/HorizontalMultiLevelHierarchy"/>
    <dgm:cxn modelId="{717B6624-0979-45F7-9184-8CA5E2D06928}" type="presParOf" srcId="{FE74245B-8315-4BE4-8A6E-F202BFD46763}" destId="{D844A856-C6E8-49CF-9B22-89695B3A7BEC}" srcOrd="0" destOrd="0" presId="urn:microsoft.com/office/officeart/2008/layout/HorizontalMultiLevelHierarchy"/>
    <dgm:cxn modelId="{E3C52361-7412-4505-A190-46F55E0B6859}" type="presParOf" srcId="{FE74245B-8315-4BE4-8A6E-F202BFD46763}" destId="{B79596DB-59D1-4920-923B-3F07EDFB2074}" srcOrd="1" destOrd="0" presId="urn:microsoft.com/office/officeart/2008/layout/HorizontalMultiLevelHierarchy"/>
    <dgm:cxn modelId="{B18BA7A9-AF40-48F2-BAB4-21CAB6CBA190}" type="presParOf" srcId="{BF749DFA-B315-4575-AD57-91C635C968DB}" destId="{785DC8A7-B484-4765-8E3E-A9FC47A5B087}" srcOrd="8" destOrd="0" presId="urn:microsoft.com/office/officeart/2008/layout/HorizontalMultiLevelHierarchy"/>
    <dgm:cxn modelId="{5C8DA727-6BF4-4DF5-9A43-6B55911A0716}" type="presParOf" srcId="{785DC8A7-B484-4765-8E3E-A9FC47A5B087}" destId="{455199A9-CAEF-4C3A-BEA9-EAB30846E2C7}" srcOrd="0" destOrd="0" presId="urn:microsoft.com/office/officeart/2008/layout/HorizontalMultiLevelHierarchy"/>
    <dgm:cxn modelId="{56581CFD-12CD-4C03-B112-C2643F0FCF16}" type="presParOf" srcId="{BF749DFA-B315-4575-AD57-91C635C968DB}" destId="{7E0E55A1-859C-449F-B4CF-0598CCF1BD25}" srcOrd="9" destOrd="0" presId="urn:microsoft.com/office/officeart/2008/layout/HorizontalMultiLevelHierarchy"/>
    <dgm:cxn modelId="{5844BDB3-869E-4132-BDE5-37E9AAD77D38}" type="presParOf" srcId="{7E0E55A1-859C-449F-B4CF-0598CCF1BD25}" destId="{D3B6CA67-436C-4163-BC98-673B707C8BBA}" srcOrd="0" destOrd="0" presId="urn:microsoft.com/office/officeart/2008/layout/HorizontalMultiLevelHierarchy"/>
    <dgm:cxn modelId="{0177DA82-9805-48CA-ADF5-BE35F50EB393}" type="presParOf" srcId="{7E0E55A1-859C-449F-B4CF-0598CCF1BD25}" destId="{0EDCD265-535C-4CD1-97DF-99E1B5DA7CF5}" srcOrd="1" destOrd="0" presId="urn:microsoft.com/office/officeart/2008/layout/HorizontalMultiLevelHierarchy"/>
    <dgm:cxn modelId="{01097E8E-BED5-46C6-9C8E-3EC413416084}" type="presParOf" srcId="{BF749DFA-B315-4575-AD57-91C635C968DB}" destId="{E1C15EC8-9E43-4975-A315-7AF017F6F5FA}" srcOrd="10" destOrd="0" presId="urn:microsoft.com/office/officeart/2008/layout/HorizontalMultiLevelHierarchy"/>
    <dgm:cxn modelId="{E1FD2450-721D-4172-9C0B-EBBEE98B3C0D}" type="presParOf" srcId="{E1C15EC8-9E43-4975-A315-7AF017F6F5FA}" destId="{7FDE97D1-35AC-497D-9D5A-EB3A6288B454}" srcOrd="0" destOrd="0" presId="urn:microsoft.com/office/officeart/2008/layout/HorizontalMultiLevelHierarchy"/>
    <dgm:cxn modelId="{8BD9600D-EDDB-4039-9B36-AB9A765222AE}" type="presParOf" srcId="{BF749DFA-B315-4575-AD57-91C635C968DB}" destId="{81D9347A-98F8-4917-945F-5A36C93BDE92}" srcOrd="11" destOrd="0" presId="urn:microsoft.com/office/officeart/2008/layout/HorizontalMultiLevelHierarchy"/>
    <dgm:cxn modelId="{220BE3E2-9BF4-4494-97B4-D0A63CCF0743}" type="presParOf" srcId="{81D9347A-98F8-4917-945F-5A36C93BDE92}" destId="{E4D89F61-8C45-4DBA-9BAC-9DCEC8B2390E}" srcOrd="0" destOrd="0" presId="urn:microsoft.com/office/officeart/2008/layout/HorizontalMultiLevelHierarchy"/>
    <dgm:cxn modelId="{3AC3DC58-A942-44B7-8F62-E6B31B53312B}" type="presParOf" srcId="{81D9347A-98F8-4917-945F-5A36C93BDE92}" destId="{EDC99260-EC7C-4815-B0CA-17730C66836F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0C23A0-1B4B-4201-8366-2B3C8F654C8D}">
      <dsp:nvSpPr>
        <dsp:cNvPr id="0" name=""/>
        <dsp:cNvSpPr/>
      </dsp:nvSpPr>
      <dsp:spPr>
        <a:xfrm>
          <a:off x="7143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100" kern="1200" dirty="0" smtClean="0"/>
            <a:t>Monolith Application</a:t>
          </a:r>
        </a:p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/>
            <a:t>单体应用架构</a:t>
          </a:r>
          <a:endParaRPr lang="zh-CN" altLang="en-US" sz="2100" kern="1200" dirty="0"/>
        </a:p>
      </dsp:txBody>
      <dsp:txXfrm>
        <a:off x="44665" y="2106299"/>
        <a:ext cx="2060143" cy="1206068"/>
      </dsp:txXfrm>
    </dsp:sp>
    <dsp:sp modelId="{8C1B60A0-2ECC-4A60-927D-46984185AD18}">
      <dsp:nvSpPr>
        <dsp:cNvPr id="0" name=""/>
        <dsp:cNvSpPr/>
      </dsp:nvSpPr>
      <dsp:spPr>
        <a:xfrm>
          <a:off x="2355850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700" kern="1200"/>
        </a:p>
      </dsp:txBody>
      <dsp:txXfrm>
        <a:off x="2355850" y="2550475"/>
        <a:ext cx="316861" cy="317716"/>
      </dsp:txXfrm>
    </dsp:sp>
    <dsp:sp modelId="{1A7E7675-776A-4626-864F-7CD09ACB7E62}">
      <dsp:nvSpPr>
        <dsp:cNvPr id="0" name=""/>
        <dsp:cNvSpPr/>
      </dsp:nvSpPr>
      <dsp:spPr>
        <a:xfrm>
          <a:off x="2996406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100" kern="1200" dirty="0" smtClean="0"/>
            <a:t>SOA</a:t>
          </a:r>
        </a:p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/>
            <a:t>面向服务的架构</a:t>
          </a:r>
          <a:endParaRPr lang="en-US" altLang="zh-CN" sz="2100" kern="1200" dirty="0" smtClean="0"/>
        </a:p>
      </dsp:txBody>
      <dsp:txXfrm>
        <a:off x="3033928" y="2106299"/>
        <a:ext cx="2060143" cy="1206068"/>
      </dsp:txXfrm>
    </dsp:sp>
    <dsp:sp modelId="{3EEA52F3-D147-4433-A915-BAA42C3EFB11}">
      <dsp:nvSpPr>
        <dsp:cNvPr id="0" name=""/>
        <dsp:cNvSpPr/>
      </dsp:nvSpPr>
      <dsp:spPr>
        <a:xfrm>
          <a:off x="5345112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700" kern="1200"/>
        </a:p>
      </dsp:txBody>
      <dsp:txXfrm>
        <a:off x="5345112" y="2550475"/>
        <a:ext cx="316861" cy="317716"/>
      </dsp:txXfrm>
    </dsp:sp>
    <dsp:sp modelId="{2E2D8D42-34F2-483F-B12E-A4DC2C5D96BD}">
      <dsp:nvSpPr>
        <dsp:cNvPr id="0" name=""/>
        <dsp:cNvSpPr/>
      </dsp:nvSpPr>
      <dsp:spPr>
        <a:xfrm>
          <a:off x="5985668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100" kern="1200" dirty="0" smtClean="0"/>
            <a:t>Micro-Services </a:t>
          </a:r>
          <a:r>
            <a:rPr lang="zh-CN" altLang="en-US" sz="2100" kern="1200" dirty="0" smtClean="0"/>
            <a:t>微服务架构</a:t>
          </a:r>
          <a:endParaRPr lang="zh-CN" altLang="en-US" sz="2100" kern="1200" dirty="0"/>
        </a:p>
      </dsp:txBody>
      <dsp:txXfrm>
        <a:off x="6023190" y="2106299"/>
        <a:ext cx="2060143" cy="120606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26F02E-F57A-420E-87DB-538F8D096306}">
      <dsp:nvSpPr>
        <dsp:cNvPr id="0" name=""/>
        <dsp:cNvSpPr/>
      </dsp:nvSpPr>
      <dsp:spPr>
        <a:xfrm>
          <a:off x="1865853" y="2562200"/>
          <a:ext cx="638705" cy="18255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19352" y="0"/>
              </a:lnTo>
              <a:lnTo>
                <a:pt x="319352" y="1825567"/>
              </a:lnTo>
              <a:lnTo>
                <a:pt x="638705" y="182556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00" kern="1200"/>
        </a:p>
      </dsp:txBody>
      <dsp:txXfrm>
        <a:off x="2136854" y="3426631"/>
        <a:ext cx="96703" cy="96703"/>
      </dsp:txXfrm>
    </dsp:sp>
    <dsp:sp modelId="{2D6791D5-7103-470F-B388-F9AC7254E8BF}">
      <dsp:nvSpPr>
        <dsp:cNvPr id="0" name=""/>
        <dsp:cNvSpPr/>
      </dsp:nvSpPr>
      <dsp:spPr>
        <a:xfrm>
          <a:off x="1865853" y="2562200"/>
          <a:ext cx="638705" cy="6085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19352" y="0"/>
              </a:lnTo>
              <a:lnTo>
                <a:pt x="319352" y="608522"/>
              </a:lnTo>
              <a:lnTo>
                <a:pt x="638705" y="6085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163151" y="2844406"/>
        <a:ext cx="44109" cy="44109"/>
      </dsp:txXfrm>
    </dsp:sp>
    <dsp:sp modelId="{A1359A35-14F9-41D2-A942-18996EFF8CFF}">
      <dsp:nvSpPr>
        <dsp:cNvPr id="0" name=""/>
        <dsp:cNvSpPr/>
      </dsp:nvSpPr>
      <dsp:spPr>
        <a:xfrm>
          <a:off x="1865853" y="1953677"/>
          <a:ext cx="638705" cy="608522"/>
        </a:xfrm>
        <a:custGeom>
          <a:avLst/>
          <a:gdLst/>
          <a:ahLst/>
          <a:cxnLst/>
          <a:rect l="0" t="0" r="0" b="0"/>
          <a:pathLst>
            <a:path>
              <a:moveTo>
                <a:pt x="0" y="608522"/>
              </a:moveTo>
              <a:lnTo>
                <a:pt x="319352" y="608522"/>
              </a:lnTo>
              <a:lnTo>
                <a:pt x="319352" y="0"/>
              </a:lnTo>
              <a:lnTo>
                <a:pt x="638705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163151" y="2235884"/>
        <a:ext cx="44109" cy="44109"/>
      </dsp:txXfrm>
    </dsp:sp>
    <dsp:sp modelId="{4BD313D1-CAD5-4DA1-8037-B06472E4E232}">
      <dsp:nvSpPr>
        <dsp:cNvPr id="0" name=""/>
        <dsp:cNvSpPr/>
      </dsp:nvSpPr>
      <dsp:spPr>
        <a:xfrm>
          <a:off x="1865853" y="736632"/>
          <a:ext cx="638705" cy="1825567"/>
        </a:xfrm>
        <a:custGeom>
          <a:avLst/>
          <a:gdLst/>
          <a:ahLst/>
          <a:cxnLst/>
          <a:rect l="0" t="0" r="0" b="0"/>
          <a:pathLst>
            <a:path>
              <a:moveTo>
                <a:pt x="0" y="1825567"/>
              </a:moveTo>
              <a:lnTo>
                <a:pt x="319352" y="1825567"/>
              </a:lnTo>
              <a:lnTo>
                <a:pt x="319352" y="0"/>
              </a:lnTo>
              <a:lnTo>
                <a:pt x="638705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00" kern="1200"/>
        </a:p>
      </dsp:txBody>
      <dsp:txXfrm>
        <a:off x="2136854" y="1601064"/>
        <a:ext cx="96703" cy="96703"/>
      </dsp:txXfrm>
    </dsp:sp>
    <dsp:sp modelId="{0F4614CC-4F86-4CF0-8CB6-7BD3E6C51581}">
      <dsp:nvSpPr>
        <dsp:cNvPr id="0" name=""/>
        <dsp:cNvSpPr/>
      </dsp:nvSpPr>
      <dsp:spPr>
        <a:xfrm rot="16200000">
          <a:off x="-15530" y="2200611"/>
          <a:ext cx="3039589" cy="72317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技术能力</a:t>
          </a:r>
          <a:endParaRPr lang="zh-CN" altLang="en-US" sz="2000" kern="1200" dirty="0"/>
        </a:p>
      </dsp:txBody>
      <dsp:txXfrm>
        <a:off x="-15530" y="2200611"/>
        <a:ext cx="3039589" cy="723177"/>
      </dsp:txXfrm>
    </dsp:sp>
    <dsp:sp modelId="{1DB1D06D-CDD3-46F4-B6D2-6B0210440A09}">
      <dsp:nvSpPr>
        <dsp:cNvPr id="0" name=""/>
        <dsp:cNvSpPr/>
      </dsp:nvSpPr>
      <dsp:spPr>
        <a:xfrm>
          <a:off x="2504558" y="249814"/>
          <a:ext cx="3193526" cy="9736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Docker</a:t>
          </a:r>
          <a:endParaRPr lang="zh-CN" altLang="en-US" sz="2000" kern="1200" dirty="0"/>
        </a:p>
      </dsp:txBody>
      <dsp:txXfrm>
        <a:off x="2504558" y="249814"/>
        <a:ext cx="3193526" cy="973636"/>
      </dsp:txXfrm>
    </dsp:sp>
    <dsp:sp modelId="{F3DECC56-C3E2-4812-BCAD-58AAFDDAFD24}">
      <dsp:nvSpPr>
        <dsp:cNvPr id="0" name=""/>
        <dsp:cNvSpPr/>
      </dsp:nvSpPr>
      <dsp:spPr>
        <a:xfrm>
          <a:off x="2504558" y="1466859"/>
          <a:ext cx="3193526" cy="9736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CI </a:t>
          </a:r>
          <a:r>
            <a:rPr lang="zh-CN" altLang="en-US" sz="2000" kern="1200" dirty="0" smtClean="0"/>
            <a:t>持续集成</a:t>
          </a:r>
          <a:endParaRPr lang="zh-CN" altLang="en-US" sz="2000" kern="1200" dirty="0"/>
        </a:p>
      </dsp:txBody>
      <dsp:txXfrm>
        <a:off x="2504558" y="1466859"/>
        <a:ext cx="3193526" cy="973636"/>
      </dsp:txXfrm>
    </dsp:sp>
    <dsp:sp modelId="{EEEC4005-0559-46BE-921F-889B4C9975A9}">
      <dsp:nvSpPr>
        <dsp:cNvPr id="0" name=""/>
        <dsp:cNvSpPr/>
      </dsp:nvSpPr>
      <dsp:spPr>
        <a:xfrm>
          <a:off x="2504558" y="2683904"/>
          <a:ext cx="3193526" cy="9736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Swagger </a:t>
          </a:r>
          <a:r>
            <a:rPr lang="zh-CN" altLang="en-US" sz="2000" kern="1200" dirty="0" smtClean="0"/>
            <a:t>接口自动化文档</a:t>
          </a:r>
          <a:endParaRPr lang="zh-CN" altLang="en-US" sz="2000" kern="1200" dirty="0"/>
        </a:p>
      </dsp:txBody>
      <dsp:txXfrm>
        <a:off x="2504558" y="2683904"/>
        <a:ext cx="3193526" cy="973636"/>
      </dsp:txXfrm>
    </dsp:sp>
    <dsp:sp modelId="{3F0C4B2E-B88D-4331-96B3-434044E0F824}">
      <dsp:nvSpPr>
        <dsp:cNvPr id="0" name=""/>
        <dsp:cNvSpPr/>
      </dsp:nvSpPr>
      <dsp:spPr>
        <a:xfrm>
          <a:off x="2504558" y="3900949"/>
          <a:ext cx="3193526" cy="9736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Jmeter</a:t>
          </a:r>
          <a:r>
            <a:rPr lang="en-US" sz="2000" b="0" i="0" kern="1200" dirty="0" smtClean="0"/>
            <a:t> </a:t>
          </a:r>
          <a:r>
            <a:rPr lang="zh-CN" altLang="en-US" sz="2000" b="0" i="0" kern="1200" dirty="0" smtClean="0"/>
            <a:t>等</a:t>
          </a:r>
          <a:r>
            <a:rPr lang="zh-CN" altLang="en-US" sz="2000" kern="1200" dirty="0" smtClean="0"/>
            <a:t>接口自动化测试</a:t>
          </a:r>
          <a:endParaRPr lang="zh-CN" altLang="en-US" sz="2000" kern="1200" dirty="0"/>
        </a:p>
      </dsp:txBody>
      <dsp:txXfrm>
        <a:off x="2504558" y="3900949"/>
        <a:ext cx="3193526" cy="9736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EA6B6-4572-4B17-9AA7-2F28DEFFC5A7}">
      <dsp:nvSpPr>
        <dsp:cNvPr id="0" name=""/>
        <dsp:cNvSpPr/>
      </dsp:nvSpPr>
      <dsp:spPr>
        <a:xfrm>
          <a:off x="0" y="0"/>
          <a:ext cx="8088389" cy="819459"/>
        </a:xfrm>
        <a:prstGeom prst="rightArrow">
          <a:avLst/>
        </a:prstGeom>
        <a:solidFill>
          <a:schemeClr val="dk1"/>
        </a:solidFill>
        <a:ln w="12700" cap="flat" cmpd="sng" algn="ctr">
          <a:solidFill>
            <a:schemeClr val="dk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D49FA0D9-772A-462B-99A2-145070D7AB3B}">
      <dsp:nvSpPr>
        <dsp:cNvPr id="0" name=""/>
        <dsp:cNvSpPr/>
      </dsp:nvSpPr>
      <dsp:spPr>
        <a:xfrm>
          <a:off x="5779546" y="204661"/>
          <a:ext cx="2124782" cy="409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>
              <a:solidFill>
                <a:srgbClr val="FFC000"/>
              </a:solidFill>
            </a:rPr>
            <a:t>复杂</a:t>
          </a:r>
          <a:r>
            <a:rPr lang="en-US" altLang="zh-CN" sz="1600" kern="1200" dirty="0" smtClean="0">
              <a:solidFill>
                <a:srgbClr val="FFC000"/>
              </a:solidFill>
            </a:rPr>
            <a:t>/</a:t>
          </a:r>
          <a:r>
            <a:rPr lang="zh-CN" altLang="en-US" sz="1600" kern="1200" dirty="0" smtClean="0">
              <a:solidFill>
                <a:srgbClr val="FFC000"/>
              </a:solidFill>
            </a:rPr>
            <a:t>进化</a:t>
          </a:r>
          <a:r>
            <a:rPr lang="en-US" altLang="zh-CN" sz="1600" kern="1200" dirty="0" smtClean="0">
              <a:solidFill>
                <a:srgbClr val="FFC000"/>
              </a:solidFill>
            </a:rPr>
            <a:t>/</a:t>
          </a:r>
          <a:r>
            <a:rPr lang="zh-CN" altLang="en-US" sz="1600" kern="1200" dirty="0" smtClean="0">
              <a:solidFill>
                <a:srgbClr val="FFC000"/>
              </a:solidFill>
            </a:rPr>
            <a:t>开放</a:t>
          </a:r>
          <a:endParaRPr lang="zh-CN" altLang="en-US" sz="1600" kern="1200" dirty="0">
            <a:solidFill>
              <a:srgbClr val="FFC000"/>
            </a:solidFill>
          </a:endParaRPr>
        </a:p>
      </dsp:txBody>
      <dsp:txXfrm>
        <a:off x="5779546" y="204661"/>
        <a:ext cx="2124782" cy="409323"/>
      </dsp:txXfrm>
    </dsp:sp>
    <dsp:sp modelId="{4DFA6708-4AAD-40DB-8CB5-51A015227A78}">
      <dsp:nvSpPr>
        <dsp:cNvPr id="0" name=""/>
        <dsp:cNvSpPr/>
      </dsp:nvSpPr>
      <dsp:spPr>
        <a:xfrm>
          <a:off x="3229807" y="204661"/>
          <a:ext cx="2124782" cy="409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>
              <a:solidFill>
                <a:srgbClr val="FFC000"/>
              </a:solidFill>
            </a:rPr>
            <a:t>复杂</a:t>
          </a:r>
          <a:endParaRPr lang="zh-CN" altLang="en-US" sz="1600" kern="1200" dirty="0">
            <a:solidFill>
              <a:srgbClr val="FFC000"/>
            </a:solidFill>
          </a:endParaRPr>
        </a:p>
      </dsp:txBody>
      <dsp:txXfrm>
        <a:off x="3229807" y="204661"/>
        <a:ext cx="2124782" cy="409323"/>
      </dsp:txXfrm>
    </dsp:sp>
    <dsp:sp modelId="{DFA7FB26-AD3B-4FA1-8FED-F836DD539722}">
      <dsp:nvSpPr>
        <dsp:cNvPr id="0" name=""/>
        <dsp:cNvSpPr/>
      </dsp:nvSpPr>
      <dsp:spPr>
        <a:xfrm>
          <a:off x="680069" y="204661"/>
          <a:ext cx="2124782" cy="409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>
              <a:solidFill>
                <a:srgbClr val="FFC000"/>
              </a:solidFill>
            </a:rPr>
            <a:t>简单</a:t>
          </a:r>
          <a:endParaRPr lang="zh-CN" altLang="en-US" sz="1600" kern="1200" dirty="0">
            <a:solidFill>
              <a:srgbClr val="FFC000"/>
            </a:solidFill>
          </a:endParaRPr>
        </a:p>
      </dsp:txBody>
      <dsp:txXfrm>
        <a:off x="680069" y="204661"/>
        <a:ext cx="2124782" cy="4093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20F531-4AFA-4318-A199-A761D72E7460}">
      <dsp:nvSpPr>
        <dsp:cNvPr id="0" name=""/>
        <dsp:cNvSpPr/>
      </dsp:nvSpPr>
      <dsp:spPr>
        <a:xfrm>
          <a:off x="0" y="1061989"/>
          <a:ext cx="924857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432886-CC89-4CC3-A6ED-241532501BAA}">
      <dsp:nvSpPr>
        <dsp:cNvPr id="0" name=""/>
        <dsp:cNvSpPr/>
      </dsp:nvSpPr>
      <dsp:spPr>
        <a:xfrm>
          <a:off x="462428" y="766789"/>
          <a:ext cx="6474003" cy="590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每个微服务可独立运行在自己的进程里</a:t>
          </a:r>
          <a:endParaRPr lang="zh-CN" altLang="en-US" sz="2000" kern="1200" dirty="0"/>
        </a:p>
      </dsp:txBody>
      <dsp:txXfrm>
        <a:off x="491249" y="795610"/>
        <a:ext cx="6416361" cy="532758"/>
      </dsp:txXfrm>
    </dsp:sp>
    <dsp:sp modelId="{D2D94E38-1195-44DC-AC81-D988F70ECE85}">
      <dsp:nvSpPr>
        <dsp:cNvPr id="0" name=""/>
        <dsp:cNvSpPr/>
      </dsp:nvSpPr>
      <dsp:spPr>
        <a:xfrm>
          <a:off x="0" y="1969189"/>
          <a:ext cx="924857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451115"/>
              <a:satOff val="-3409"/>
              <a:lumOff val="-13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57DA43-3FA3-4C74-97C8-06AE2937502D}">
      <dsp:nvSpPr>
        <dsp:cNvPr id="0" name=""/>
        <dsp:cNvSpPr/>
      </dsp:nvSpPr>
      <dsp:spPr>
        <a:xfrm>
          <a:off x="462428" y="1673989"/>
          <a:ext cx="6474003" cy="590400"/>
        </a:xfrm>
        <a:prstGeom prst="roundRect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一系列独立运行的微服务共同构建起整个系统</a:t>
          </a:r>
          <a:endParaRPr lang="zh-CN" altLang="en-US" sz="2000" kern="1200" dirty="0"/>
        </a:p>
      </dsp:txBody>
      <dsp:txXfrm>
        <a:off x="491249" y="1702810"/>
        <a:ext cx="6416361" cy="532758"/>
      </dsp:txXfrm>
    </dsp:sp>
    <dsp:sp modelId="{064A0A66-0402-4E8D-81FF-3838A7775441}">
      <dsp:nvSpPr>
        <dsp:cNvPr id="0" name=""/>
        <dsp:cNvSpPr/>
      </dsp:nvSpPr>
      <dsp:spPr>
        <a:xfrm>
          <a:off x="0" y="3240677"/>
          <a:ext cx="924857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902230"/>
              <a:satOff val="-6819"/>
              <a:lumOff val="-2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173C53-0A60-449E-8592-1DEC1351C65A}">
      <dsp:nvSpPr>
        <dsp:cNvPr id="0" name=""/>
        <dsp:cNvSpPr/>
      </dsp:nvSpPr>
      <dsp:spPr>
        <a:xfrm>
          <a:off x="462428" y="2581189"/>
          <a:ext cx="6474003" cy="954688"/>
        </a:xfrm>
        <a:prstGeom prst="roundRect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每个服务为独立的业务开发，一个微服务完成某个</a:t>
          </a:r>
          <a:endParaRPr lang="en-US" altLang="zh-CN" sz="2000" kern="1200" dirty="0" smtClean="0"/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特定的功能，例如：用户注册、备案、挂牌、交易</a:t>
          </a:r>
          <a:endParaRPr lang="zh-CN" altLang="en-US" sz="2000" kern="1200" dirty="0"/>
        </a:p>
      </dsp:txBody>
      <dsp:txXfrm>
        <a:off x="509032" y="2627793"/>
        <a:ext cx="6380795" cy="861480"/>
      </dsp:txXfrm>
    </dsp:sp>
    <dsp:sp modelId="{4E06BE61-B350-4E8F-A3ED-AD9BA6BCDE77}">
      <dsp:nvSpPr>
        <dsp:cNvPr id="0" name=""/>
        <dsp:cNvSpPr/>
      </dsp:nvSpPr>
      <dsp:spPr>
        <a:xfrm>
          <a:off x="0" y="4147877"/>
          <a:ext cx="924857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51ABA3-4849-4FB9-8069-EF9CF240EB3F}">
      <dsp:nvSpPr>
        <dsp:cNvPr id="0" name=""/>
        <dsp:cNvSpPr/>
      </dsp:nvSpPr>
      <dsp:spPr>
        <a:xfrm>
          <a:off x="462428" y="3852677"/>
          <a:ext cx="6474003" cy="590400"/>
        </a:xfrm>
        <a:prstGeom prst="round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微服务之间通过轻量级的协议通信，例如：</a:t>
          </a:r>
          <a:r>
            <a:rPr lang="en-US" altLang="zh-CN" sz="2000" kern="1200" dirty="0" smtClean="0"/>
            <a:t>REST API</a:t>
          </a:r>
          <a:endParaRPr lang="zh-CN" altLang="en-US" sz="2000" kern="1200" dirty="0"/>
        </a:p>
      </dsp:txBody>
      <dsp:txXfrm>
        <a:off x="491249" y="3881498"/>
        <a:ext cx="6416361" cy="5327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20F531-4AFA-4318-A199-A761D72E7460}">
      <dsp:nvSpPr>
        <dsp:cNvPr id="0" name=""/>
        <dsp:cNvSpPr/>
      </dsp:nvSpPr>
      <dsp:spPr>
        <a:xfrm>
          <a:off x="0" y="336933"/>
          <a:ext cx="924857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432886-CC89-4CC3-A6ED-241532501BAA}">
      <dsp:nvSpPr>
        <dsp:cNvPr id="0" name=""/>
        <dsp:cNvSpPr/>
      </dsp:nvSpPr>
      <dsp:spPr>
        <a:xfrm>
          <a:off x="462428" y="41733"/>
          <a:ext cx="6474003" cy="590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solidFill>
                <a:schemeClr val="accent4">
                  <a:lumMod val="60000"/>
                  <a:lumOff val="40000"/>
                </a:schemeClr>
              </a:solidFill>
            </a:rPr>
            <a:t>局部修改容易部署</a:t>
          </a:r>
          <a:endParaRPr lang="zh-CN" altLang="en-US" sz="2000" kern="1200" dirty="0">
            <a:solidFill>
              <a:schemeClr val="accent4">
                <a:lumMod val="60000"/>
                <a:lumOff val="40000"/>
              </a:schemeClr>
            </a:solidFill>
          </a:endParaRPr>
        </a:p>
      </dsp:txBody>
      <dsp:txXfrm>
        <a:off x="491249" y="70554"/>
        <a:ext cx="6416361" cy="532758"/>
      </dsp:txXfrm>
    </dsp:sp>
    <dsp:sp modelId="{2FC01BA6-AAC7-4DD1-94B0-EB2D8358A042}">
      <dsp:nvSpPr>
        <dsp:cNvPr id="0" name=""/>
        <dsp:cNvSpPr/>
      </dsp:nvSpPr>
      <dsp:spPr>
        <a:xfrm>
          <a:off x="0" y="1244133"/>
          <a:ext cx="924857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470669"/>
              <a:satOff val="-2046"/>
              <a:lumOff val="-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FC19C5-DD27-4AF8-8C02-9E018EC8B84A}">
      <dsp:nvSpPr>
        <dsp:cNvPr id="0" name=""/>
        <dsp:cNvSpPr/>
      </dsp:nvSpPr>
      <dsp:spPr>
        <a:xfrm>
          <a:off x="462428" y="948933"/>
          <a:ext cx="6474003" cy="590400"/>
        </a:xfrm>
        <a:prstGeom prst="roundRect">
          <a:avLst/>
        </a:prstGeom>
        <a:solidFill>
          <a:schemeClr val="accent5">
            <a:hueOff val="-1470669"/>
            <a:satOff val="-2046"/>
            <a:lumOff val="-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solidFill>
                <a:schemeClr val="accent4">
                  <a:lumMod val="40000"/>
                  <a:lumOff val="60000"/>
                </a:schemeClr>
              </a:solidFill>
            </a:rPr>
            <a:t>易于开发和维护，团队开发效率高</a:t>
          </a:r>
          <a:endParaRPr lang="zh-CN" altLang="en-US" sz="2000" kern="1200" dirty="0">
            <a:solidFill>
              <a:schemeClr val="accent4">
                <a:lumMod val="40000"/>
                <a:lumOff val="60000"/>
              </a:schemeClr>
            </a:solidFill>
          </a:endParaRPr>
        </a:p>
      </dsp:txBody>
      <dsp:txXfrm>
        <a:off x="491249" y="977754"/>
        <a:ext cx="6416361" cy="532758"/>
      </dsp:txXfrm>
    </dsp:sp>
    <dsp:sp modelId="{76F6EC4D-E751-482D-8F6C-30ED02B4F9E9}">
      <dsp:nvSpPr>
        <dsp:cNvPr id="0" name=""/>
        <dsp:cNvSpPr/>
      </dsp:nvSpPr>
      <dsp:spPr>
        <a:xfrm>
          <a:off x="0" y="2151333"/>
          <a:ext cx="924857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941338"/>
              <a:satOff val="-4091"/>
              <a:lumOff val="-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4584A8-7AC2-4BE5-B8E3-88441433F52F}">
      <dsp:nvSpPr>
        <dsp:cNvPr id="0" name=""/>
        <dsp:cNvSpPr/>
      </dsp:nvSpPr>
      <dsp:spPr>
        <a:xfrm>
          <a:off x="462428" y="1856133"/>
          <a:ext cx="6474003" cy="590400"/>
        </a:xfrm>
        <a:prstGeom prst="roundRect">
          <a:avLst/>
        </a:prstGeom>
        <a:solidFill>
          <a:schemeClr val="accent5">
            <a:hueOff val="-2941338"/>
            <a:satOff val="-4091"/>
            <a:lumOff val="-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solidFill>
                <a:schemeClr val="accent4">
                  <a:lumMod val="40000"/>
                  <a:lumOff val="60000"/>
                </a:schemeClr>
              </a:solidFill>
            </a:rPr>
            <a:t>按需伸缩、易于扩展、灵活组合</a:t>
          </a:r>
          <a:endParaRPr lang="zh-CN" altLang="en-US" sz="2000" kern="1200" dirty="0">
            <a:solidFill>
              <a:schemeClr val="accent4">
                <a:lumMod val="40000"/>
                <a:lumOff val="60000"/>
              </a:schemeClr>
            </a:solidFill>
          </a:endParaRPr>
        </a:p>
      </dsp:txBody>
      <dsp:txXfrm>
        <a:off x="491249" y="1884954"/>
        <a:ext cx="6416361" cy="532758"/>
      </dsp:txXfrm>
    </dsp:sp>
    <dsp:sp modelId="{52BD486F-2A13-4959-8D93-AB07BD828E6D}">
      <dsp:nvSpPr>
        <dsp:cNvPr id="0" name=""/>
        <dsp:cNvSpPr/>
      </dsp:nvSpPr>
      <dsp:spPr>
        <a:xfrm>
          <a:off x="0" y="3058533"/>
          <a:ext cx="924857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412007"/>
              <a:satOff val="-6137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5153E1-3959-4816-83CA-97E69CBE83C0}">
      <dsp:nvSpPr>
        <dsp:cNvPr id="0" name=""/>
        <dsp:cNvSpPr/>
      </dsp:nvSpPr>
      <dsp:spPr>
        <a:xfrm>
          <a:off x="462428" y="2763333"/>
          <a:ext cx="6474003" cy="590400"/>
        </a:xfrm>
        <a:prstGeom prst="roundRect">
          <a:avLst/>
        </a:prstGeom>
        <a:solidFill>
          <a:schemeClr val="accent5">
            <a:hueOff val="-4412007"/>
            <a:satOff val="-6137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技术栈不受限制</a:t>
          </a:r>
          <a:endParaRPr lang="zh-CN" altLang="en-US" sz="2000" kern="1200" dirty="0"/>
        </a:p>
      </dsp:txBody>
      <dsp:txXfrm>
        <a:off x="491249" y="2792154"/>
        <a:ext cx="6416361" cy="532758"/>
      </dsp:txXfrm>
    </dsp:sp>
    <dsp:sp modelId="{EDBE2C41-9730-4E79-A576-772DA214E1F9}">
      <dsp:nvSpPr>
        <dsp:cNvPr id="0" name=""/>
        <dsp:cNvSpPr/>
      </dsp:nvSpPr>
      <dsp:spPr>
        <a:xfrm>
          <a:off x="0" y="3965733"/>
          <a:ext cx="924857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882676"/>
              <a:satOff val="-8182"/>
              <a:lumOff val="-31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D287D8-D864-4670-9C40-03D464BC77C5}">
      <dsp:nvSpPr>
        <dsp:cNvPr id="0" name=""/>
        <dsp:cNvSpPr/>
      </dsp:nvSpPr>
      <dsp:spPr>
        <a:xfrm>
          <a:off x="462428" y="3670533"/>
          <a:ext cx="6474003" cy="590400"/>
        </a:xfrm>
        <a:prstGeom prst="roundRect">
          <a:avLst/>
        </a:prstGeom>
        <a:solidFill>
          <a:schemeClr val="accent5">
            <a:hueOff val="-5882676"/>
            <a:satOff val="-8182"/>
            <a:lumOff val="-31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DevOps </a:t>
          </a:r>
          <a:r>
            <a:rPr lang="zh-CN" altLang="en-US" sz="2000" kern="1200" dirty="0" smtClean="0"/>
            <a:t>文化引入</a:t>
          </a:r>
          <a:endParaRPr lang="zh-CN" altLang="en-US" sz="2000" kern="1200" dirty="0"/>
        </a:p>
      </dsp:txBody>
      <dsp:txXfrm>
        <a:off x="491249" y="3699354"/>
        <a:ext cx="6416361" cy="532758"/>
      </dsp:txXfrm>
    </dsp:sp>
    <dsp:sp modelId="{D7271BCF-A53F-4EA3-924C-23A357DB3DE2}">
      <dsp:nvSpPr>
        <dsp:cNvPr id="0" name=""/>
        <dsp:cNvSpPr/>
      </dsp:nvSpPr>
      <dsp:spPr>
        <a:xfrm>
          <a:off x="0" y="4872933"/>
          <a:ext cx="924857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FE4972-363B-4F05-86A2-958B619C9A41}">
      <dsp:nvSpPr>
        <dsp:cNvPr id="0" name=""/>
        <dsp:cNvSpPr/>
      </dsp:nvSpPr>
      <dsp:spPr>
        <a:xfrm>
          <a:off x="462428" y="4577733"/>
          <a:ext cx="6474003" cy="590400"/>
        </a:xfrm>
        <a:prstGeom prst="round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/>
            <a:t>启动快速</a:t>
          </a:r>
          <a:endParaRPr lang="zh-CN" altLang="en-US" sz="2000" kern="1200" dirty="0"/>
        </a:p>
      </dsp:txBody>
      <dsp:txXfrm>
        <a:off x="491249" y="4606554"/>
        <a:ext cx="6416361" cy="53275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BE2C41-9730-4E79-A576-772DA214E1F9}">
      <dsp:nvSpPr>
        <dsp:cNvPr id="0" name=""/>
        <dsp:cNvSpPr/>
      </dsp:nvSpPr>
      <dsp:spPr>
        <a:xfrm>
          <a:off x="0" y="511533"/>
          <a:ext cx="9248576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D287D8-D864-4670-9C40-03D464BC77C5}">
      <dsp:nvSpPr>
        <dsp:cNvPr id="0" name=""/>
        <dsp:cNvSpPr/>
      </dsp:nvSpPr>
      <dsp:spPr>
        <a:xfrm>
          <a:off x="462428" y="68733"/>
          <a:ext cx="6474003" cy="8856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运维要求较高</a:t>
          </a:r>
          <a:endParaRPr lang="zh-CN" altLang="en-US" sz="3000" kern="1200" dirty="0"/>
        </a:p>
      </dsp:txBody>
      <dsp:txXfrm>
        <a:off x="505659" y="111964"/>
        <a:ext cx="6387541" cy="799138"/>
      </dsp:txXfrm>
    </dsp:sp>
    <dsp:sp modelId="{F3D1B576-60F3-46C9-86D7-9134DBD45B02}">
      <dsp:nvSpPr>
        <dsp:cNvPr id="0" name=""/>
        <dsp:cNvSpPr/>
      </dsp:nvSpPr>
      <dsp:spPr>
        <a:xfrm>
          <a:off x="0" y="1872333"/>
          <a:ext cx="9248576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451115"/>
              <a:satOff val="-3409"/>
              <a:lumOff val="-13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D2240D-DD9E-429E-8CF4-7596B9268113}">
      <dsp:nvSpPr>
        <dsp:cNvPr id="0" name=""/>
        <dsp:cNvSpPr/>
      </dsp:nvSpPr>
      <dsp:spPr>
        <a:xfrm>
          <a:off x="462428" y="1429533"/>
          <a:ext cx="6474003" cy="885600"/>
        </a:xfrm>
        <a:prstGeom prst="roundRect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分布式的复制性</a:t>
          </a:r>
          <a:endParaRPr lang="zh-CN" altLang="en-US" sz="3000" kern="1200" dirty="0"/>
        </a:p>
      </dsp:txBody>
      <dsp:txXfrm>
        <a:off x="505659" y="1472764"/>
        <a:ext cx="6387541" cy="799138"/>
      </dsp:txXfrm>
    </dsp:sp>
    <dsp:sp modelId="{83C29018-FA17-4E46-AFEF-80C4307A1C3B}">
      <dsp:nvSpPr>
        <dsp:cNvPr id="0" name=""/>
        <dsp:cNvSpPr/>
      </dsp:nvSpPr>
      <dsp:spPr>
        <a:xfrm>
          <a:off x="0" y="3233133"/>
          <a:ext cx="9248576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902230"/>
              <a:satOff val="-6819"/>
              <a:lumOff val="-2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A1543F-5A3A-41C2-BE48-750D701CE215}">
      <dsp:nvSpPr>
        <dsp:cNvPr id="0" name=""/>
        <dsp:cNvSpPr/>
      </dsp:nvSpPr>
      <dsp:spPr>
        <a:xfrm>
          <a:off x="462428" y="2790333"/>
          <a:ext cx="6474003" cy="885600"/>
        </a:xfrm>
        <a:prstGeom prst="roundRect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接口调整成本高</a:t>
          </a:r>
          <a:endParaRPr lang="zh-CN" altLang="en-US" sz="3000" kern="1200" dirty="0"/>
        </a:p>
      </dsp:txBody>
      <dsp:txXfrm>
        <a:off x="505659" y="2833564"/>
        <a:ext cx="6387541" cy="799138"/>
      </dsp:txXfrm>
    </dsp:sp>
    <dsp:sp modelId="{A3AB41F7-A663-4A9A-B01D-BDF6DCC57F0E}">
      <dsp:nvSpPr>
        <dsp:cNvPr id="0" name=""/>
        <dsp:cNvSpPr/>
      </dsp:nvSpPr>
      <dsp:spPr>
        <a:xfrm>
          <a:off x="0" y="4593933"/>
          <a:ext cx="9248576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C72E35-E84F-4E09-ACC6-496A8C9EDDB5}">
      <dsp:nvSpPr>
        <dsp:cNvPr id="0" name=""/>
        <dsp:cNvSpPr/>
      </dsp:nvSpPr>
      <dsp:spPr>
        <a:xfrm>
          <a:off x="462428" y="4151133"/>
          <a:ext cx="6474003" cy="885600"/>
        </a:xfrm>
        <a:prstGeom prst="round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重复劳动</a:t>
          </a:r>
          <a:endParaRPr lang="zh-CN" altLang="en-US" sz="3000" kern="1200" dirty="0"/>
        </a:p>
      </dsp:txBody>
      <dsp:txXfrm>
        <a:off x="505659" y="4194364"/>
        <a:ext cx="6387541" cy="79913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BE2C41-9730-4E79-A576-772DA214E1F9}">
      <dsp:nvSpPr>
        <dsp:cNvPr id="0" name=""/>
        <dsp:cNvSpPr/>
      </dsp:nvSpPr>
      <dsp:spPr>
        <a:xfrm>
          <a:off x="0" y="511533"/>
          <a:ext cx="9248576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D287D8-D864-4670-9C40-03D464BC77C5}">
      <dsp:nvSpPr>
        <dsp:cNvPr id="0" name=""/>
        <dsp:cNvSpPr/>
      </dsp:nvSpPr>
      <dsp:spPr>
        <a:xfrm>
          <a:off x="462428" y="68733"/>
          <a:ext cx="6474003" cy="8856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单一职责原则</a:t>
          </a:r>
          <a:endParaRPr lang="zh-CN" altLang="en-US" sz="3000" kern="1200" dirty="0"/>
        </a:p>
      </dsp:txBody>
      <dsp:txXfrm>
        <a:off x="505659" y="111964"/>
        <a:ext cx="6387541" cy="799138"/>
      </dsp:txXfrm>
    </dsp:sp>
    <dsp:sp modelId="{CB362787-FB26-40EA-8DAE-B94D31C3B54F}">
      <dsp:nvSpPr>
        <dsp:cNvPr id="0" name=""/>
        <dsp:cNvSpPr/>
      </dsp:nvSpPr>
      <dsp:spPr>
        <a:xfrm>
          <a:off x="0" y="1872333"/>
          <a:ext cx="9248576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451115"/>
              <a:satOff val="-3409"/>
              <a:lumOff val="-13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83CB73-8556-4A24-8F43-E2BCC46F4B19}">
      <dsp:nvSpPr>
        <dsp:cNvPr id="0" name=""/>
        <dsp:cNvSpPr/>
      </dsp:nvSpPr>
      <dsp:spPr>
        <a:xfrm>
          <a:off x="462428" y="1429533"/>
          <a:ext cx="6474003" cy="885600"/>
        </a:xfrm>
        <a:prstGeom prst="roundRect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服务自治原则</a:t>
          </a:r>
          <a:endParaRPr lang="zh-CN" altLang="en-US" sz="3000" kern="1200" dirty="0"/>
        </a:p>
      </dsp:txBody>
      <dsp:txXfrm>
        <a:off x="505659" y="1472764"/>
        <a:ext cx="6387541" cy="799138"/>
      </dsp:txXfrm>
    </dsp:sp>
    <dsp:sp modelId="{57E97241-F30D-4891-983A-C98831FFBA8F}">
      <dsp:nvSpPr>
        <dsp:cNvPr id="0" name=""/>
        <dsp:cNvSpPr/>
      </dsp:nvSpPr>
      <dsp:spPr>
        <a:xfrm>
          <a:off x="0" y="3234763"/>
          <a:ext cx="9248576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902230"/>
              <a:satOff val="-6819"/>
              <a:lumOff val="-2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B85520-6D2A-43AD-BF7A-4A9690E23442}">
      <dsp:nvSpPr>
        <dsp:cNvPr id="0" name=""/>
        <dsp:cNvSpPr/>
      </dsp:nvSpPr>
      <dsp:spPr>
        <a:xfrm>
          <a:off x="462428" y="2790333"/>
          <a:ext cx="6474003" cy="885600"/>
        </a:xfrm>
        <a:prstGeom prst="roundRect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轻量级通信原则</a:t>
          </a:r>
          <a:endParaRPr lang="zh-CN" altLang="en-US" sz="3000" kern="1200" dirty="0"/>
        </a:p>
      </dsp:txBody>
      <dsp:txXfrm>
        <a:off x="505659" y="2833564"/>
        <a:ext cx="6387541" cy="799138"/>
      </dsp:txXfrm>
    </dsp:sp>
    <dsp:sp modelId="{DD6E32E3-7108-4915-B7CC-84C6C14B1C83}">
      <dsp:nvSpPr>
        <dsp:cNvPr id="0" name=""/>
        <dsp:cNvSpPr/>
      </dsp:nvSpPr>
      <dsp:spPr>
        <a:xfrm>
          <a:off x="0" y="4593933"/>
          <a:ext cx="9248576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85573B-F60B-4B6C-B2CE-4AD7030E851A}">
      <dsp:nvSpPr>
        <dsp:cNvPr id="0" name=""/>
        <dsp:cNvSpPr/>
      </dsp:nvSpPr>
      <dsp:spPr>
        <a:xfrm>
          <a:off x="462428" y="4151133"/>
          <a:ext cx="6474003" cy="885600"/>
        </a:xfrm>
        <a:prstGeom prst="round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02" tIns="0" rIns="244702" bIns="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接口明确原则</a:t>
          </a:r>
          <a:endParaRPr lang="zh-CN" altLang="en-US" sz="3000" kern="1200" dirty="0"/>
        </a:p>
      </dsp:txBody>
      <dsp:txXfrm>
        <a:off x="505659" y="4194364"/>
        <a:ext cx="6387541" cy="79913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640572-85B7-49B6-B39C-8C76456203B1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4D0317-9AEF-46E8-826E-E0006D9999E9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5880" rIns="55880" bIns="5588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200" b="0" kern="1200" dirty="0" smtClean="0"/>
            <a:t>快速响应业务需求</a:t>
          </a:r>
          <a:endParaRPr lang="zh-CN" altLang="en-US" sz="2200" b="0" kern="1200" dirty="0"/>
        </a:p>
      </dsp:txBody>
      <dsp:txXfrm>
        <a:off x="610504" y="416587"/>
        <a:ext cx="7440913" cy="833607"/>
      </dsp:txXfrm>
    </dsp:sp>
    <dsp:sp modelId="{F7C055D7-A20B-4ED3-B629-B611C2BE735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198515-43BC-4040-B4A9-0D90E88A81B4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5880" rIns="55880" bIns="5588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200" kern="1200" dirty="0" smtClean="0"/>
            <a:t>登记、交易、结算三大业务能力可以独立提供服务</a:t>
          </a:r>
          <a:endParaRPr lang="zh-CN" altLang="en-US" sz="2200" kern="1200" dirty="0" smtClean="0"/>
        </a:p>
      </dsp:txBody>
      <dsp:txXfrm>
        <a:off x="1088431" y="1667215"/>
        <a:ext cx="6962986" cy="833607"/>
      </dsp:txXfrm>
    </dsp:sp>
    <dsp:sp modelId="{85508CBB-F2FC-4F66-AD69-A5190E2D14F4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9B936D-11D4-4DC1-9777-ABE38D2D2868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5880" rIns="55880" bIns="5588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200" kern="1200" dirty="0" smtClean="0"/>
            <a:t>通过二次开发、组合已有功能的方式支撑新的业务</a:t>
          </a:r>
          <a:endParaRPr lang="zh-CN" altLang="en-US" sz="2200" kern="1200" dirty="0"/>
        </a:p>
      </dsp:txBody>
      <dsp:txXfrm>
        <a:off x="1088431" y="2917843"/>
        <a:ext cx="6962986" cy="833607"/>
      </dsp:txXfrm>
    </dsp:sp>
    <dsp:sp modelId="{B6A79364-8DA7-44DC-808C-0D1A9FCE725C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AE1377-6AF3-47FB-A067-3E7E8073CC84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55880" rIns="55880" bIns="5588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200" kern="1200" dirty="0" smtClean="0"/>
            <a:t>一套系统支持多交易所</a:t>
          </a:r>
          <a:endParaRPr lang="zh-CN" altLang="en-US" sz="2200" kern="1200" dirty="0"/>
        </a:p>
      </dsp:txBody>
      <dsp:txXfrm>
        <a:off x="610504" y="4168472"/>
        <a:ext cx="7440913" cy="833607"/>
      </dsp:txXfrm>
    </dsp:sp>
    <dsp:sp modelId="{E4EA7E9E-D50E-43B7-9BC6-9090ACD7BDF3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5EDEAB-E3CF-4F65-AD9C-682F43A53EC8}">
      <dsp:nvSpPr>
        <dsp:cNvPr id="0" name=""/>
        <dsp:cNvSpPr/>
      </dsp:nvSpPr>
      <dsp:spPr>
        <a:xfrm>
          <a:off x="2307178" y="2420292"/>
          <a:ext cx="287832" cy="21981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16" y="0"/>
              </a:lnTo>
              <a:lnTo>
                <a:pt x="143916" y="2198182"/>
              </a:lnTo>
              <a:lnTo>
                <a:pt x="287832" y="219818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700" kern="1200"/>
        </a:p>
      </dsp:txBody>
      <dsp:txXfrm>
        <a:off x="2395670" y="3463960"/>
        <a:ext cx="110847" cy="110847"/>
      </dsp:txXfrm>
    </dsp:sp>
    <dsp:sp modelId="{993A3CE4-420C-4688-951C-D2FBE64A9840}">
      <dsp:nvSpPr>
        <dsp:cNvPr id="0" name=""/>
        <dsp:cNvSpPr/>
      </dsp:nvSpPr>
      <dsp:spPr>
        <a:xfrm>
          <a:off x="2307178" y="2420292"/>
          <a:ext cx="287832" cy="16497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16" y="0"/>
              </a:lnTo>
              <a:lnTo>
                <a:pt x="143916" y="1649721"/>
              </a:lnTo>
              <a:lnTo>
                <a:pt x="287832" y="164972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409228" y="3203287"/>
        <a:ext cx="83732" cy="83732"/>
      </dsp:txXfrm>
    </dsp:sp>
    <dsp:sp modelId="{B03741BF-D0F5-4955-BB16-DB8FAC12AF76}">
      <dsp:nvSpPr>
        <dsp:cNvPr id="0" name=""/>
        <dsp:cNvSpPr/>
      </dsp:nvSpPr>
      <dsp:spPr>
        <a:xfrm>
          <a:off x="2307178" y="2420292"/>
          <a:ext cx="287832" cy="11012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16" y="0"/>
              </a:lnTo>
              <a:lnTo>
                <a:pt x="143916" y="1101259"/>
              </a:lnTo>
              <a:lnTo>
                <a:pt x="287832" y="110125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422637" y="2942466"/>
        <a:ext cx="56912" cy="56912"/>
      </dsp:txXfrm>
    </dsp:sp>
    <dsp:sp modelId="{785DC8A7-B484-4765-8E3E-A9FC47A5B087}">
      <dsp:nvSpPr>
        <dsp:cNvPr id="0" name=""/>
        <dsp:cNvSpPr/>
      </dsp:nvSpPr>
      <dsp:spPr>
        <a:xfrm>
          <a:off x="2307178" y="2420292"/>
          <a:ext cx="287832" cy="5527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16" y="0"/>
              </a:lnTo>
              <a:lnTo>
                <a:pt x="143916" y="552798"/>
              </a:lnTo>
              <a:lnTo>
                <a:pt x="287832" y="55279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435513" y="2681110"/>
        <a:ext cx="31162" cy="31162"/>
      </dsp:txXfrm>
    </dsp:sp>
    <dsp:sp modelId="{D885B7E7-F010-4D8F-A176-C8099FDB8D12}">
      <dsp:nvSpPr>
        <dsp:cNvPr id="0" name=""/>
        <dsp:cNvSpPr/>
      </dsp:nvSpPr>
      <dsp:spPr>
        <a:xfrm>
          <a:off x="2307178" y="2374572"/>
          <a:ext cx="28783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3916" y="45720"/>
              </a:lnTo>
              <a:lnTo>
                <a:pt x="143916" y="50057"/>
              </a:lnTo>
              <a:lnTo>
                <a:pt x="287832" y="500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443897" y="2413095"/>
        <a:ext cx="14393" cy="14393"/>
      </dsp:txXfrm>
    </dsp:sp>
    <dsp:sp modelId="{FAC4885B-138D-4FA6-A98B-12E3812203D8}">
      <dsp:nvSpPr>
        <dsp:cNvPr id="0" name=""/>
        <dsp:cNvSpPr/>
      </dsp:nvSpPr>
      <dsp:spPr>
        <a:xfrm>
          <a:off x="2307178" y="1876168"/>
          <a:ext cx="287832" cy="544124"/>
        </a:xfrm>
        <a:custGeom>
          <a:avLst/>
          <a:gdLst/>
          <a:ahLst/>
          <a:cxnLst/>
          <a:rect l="0" t="0" r="0" b="0"/>
          <a:pathLst>
            <a:path>
              <a:moveTo>
                <a:pt x="0" y="544124"/>
              </a:moveTo>
              <a:lnTo>
                <a:pt x="143916" y="544124"/>
              </a:lnTo>
              <a:lnTo>
                <a:pt x="143916" y="0"/>
              </a:lnTo>
              <a:lnTo>
                <a:pt x="28783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435705" y="2132841"/>
        <a:ext cx="30778" cy="30778"/>
      </dsp:txXfrm>
    </dsp:sp>
    <dsp:sp modelId="{F85BD05A-8A47-4B02-81DF-FA3232C60E67}">
      <dsp:nvSpPr>
        <dsp:cNvPr id="0" name=""/>
        <dsp:cNvSpPr/>
      </dsp:nvSpPr>
      <dsp:spPr>
        <a:xfrm>
          <a:off x="2307178" y="1327706"/>
          <a:ext cx="287832" cy="1092585"/>
        </a:xfrm>
        <a:custGeom>
          <a:avLst/>
          <a:gdLst/>
          <a:ahLst/>
          <a:cxnLst/>
          <a:rect l="0" t="0" r="0" b="0"/>
          <a:pathLst>
            <a:path>
              <a:moveTo>
                <a:pt x="0" y="1092585"/>
              </a:moveTo>
              <a:lnTo>
                <a:pt x="143916" y="1092585"/>
              </a:lnTo>
              <a:lnTo>
                <a:pt x="143916" y="0"/>
              </a:lnTo>
              <a:lnTo>
                <a:pt x="28783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422847" y="1845753"/>
        <a:ext cx="56493" cy="56493"/>
      </dsp:txXfrm>
    </dsp:sp>
    <dsp:sp modelId="{68DE2894-ACA8-4C1E-9615-7FA84D76B383}">
      <dsp:nvSpPr>
        <dsp:cNvPr id="0" name=""/>
        <dsp:cNvSpPr/>
      </dsp:nvSpPr>
      <dsp:spPr>
        <a:xfrm>
          <a:off x="2307178" y="774908"/>
          <a:ext cx="287832" cy="1645384"/>
        </a:xfrm>
        <a:custGeom>
          <a:avLst/>
          <a:gdLst/>
          <a:ahLst/>
          <a:cxnLst/>
          <a:rect l="0" t="0" r="0" b="0"/>
          <a:pathLst>
            <a:path>
              <a:moveTo>
                <a:pt x="0" y="1645384"/>
              </a:moveTo>
              <a:lnTo>
                <a:pt x="143916" y="1645384"/>
              </a:lnTo>
              <a:lnTo>
                <a:pt x="143916" y="0"/>
              </a:lnTo>
              <a:lnTo>
                <a:pt x="28783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409335" y="1555841"/>
        <a:ext cx="83518" cy="83518"/>
      </dsp:txXfrm>
    </dsp:sp>
    <dsp:sp modelId="{6972A920-3561-4CEF-88B8-38021C37679F}">
      <dsp:nvSpPr>
        <dsp:cNvPr id="0" name=""/>
        <dsp:cNvSpPr/>
      </dsp:nvSpPr>
      <dsp:spPr>
        <a:xfrm>
          <a:off x="2307178" y="222109"/>
          <a:ext cx="287832" cy="2198182"/>
        </a:xfrm>
        <a:custGeom>
          <a:avLst/>
          <a:gdLst/>
          <a:ahLst/>
          <a:cxnLst/>
          <a:rect l="0" t="0" r="0" b="0"/>
          <a:pathLst>
            <a:path>
              <a:moveTo>
                <a:pt x="0" y="2198182"/>
              </a:moveTo>
              <a:lnTo>
                <a:pt x="143916" y="2198182"/>
              </a:lnTo>
              <a:lnTo>
                <a:pt x="143916" y="0"/>
              </a:lnTo>
              <a:lnTo>
                <a:pt x="28783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700" kern="1200"/>
        </a:p>
      </dsp:txBody>
      <dsp:txXfrm>
        <a:off x="2395670" y="1265777"/>
        <a:ext cx="110847" cy="110847"/>
      </dsp:txXfrm>
    </dsp:sp>
    <dsp:sp modelId="{0F4614CC-4F86-4CF0-8CB6-7BD3E6C51581}">
      <dsp:nvSpPr>
        <dsp:cNvPr id="0" name=""/>
        <dsp:cNvSpPr/>
      </dsp:nvSpPr>
      <dsp:spPr>
        <a:xfrm rot="16200000">
          <a:off x="1459332" y="2257342"/>
          <a:ext cx="1369790" cy="325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系统能力</a:t>
          </a:r>
          <a:endParaRPr lang="zh-CN" altLang="en-US" sz="2000" kern="1200" dirty="0"/>
        </a:p>
      </dsp:txBody>
      <dsp:txXfrm>
        <a:off x="1459332" y="2257342"/>
        <a:ext cx="1369790" cy="325900"/>
      </dsp:txXfrm>
    </dsp:sp>
    <dsp:sp modelId="{8090D306-9B08-4DD9-962B-D29A4C938F90}">
      <dsp:nvSpPr>
        <dsp:cNvPr id="0" name=""/>
        <dsp:cNvSpPr/>
      </dsp:nvSpPr>
      <dsp:spPr>
        <a:xfrm>
          <a:off x="2595010" y="2725"/>
          <a:ext cx="2095190" cy="438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dirty="0" smtClean="0"/>
            <a:t>微服务</a:t>
          </a:r>
          <a:endParaRPr lang="zh-CN" altLang="en-US" sz="1300" kern="1200" dirty="0"/>
        </a:p>
      </dsp:txBody>
      <dsp:txXfrm>
        <a:off x="2595010" y="2725"/>
        <a:ext cx="2095190" cy="438769"/>
      </dsp:txXfrm>
    </dsp:sp>
    <dsp:sp modelId="{E7F6DEBF-7956-45AF-B8A6-1442408B5096}">
      <dsp:nvSpPr>
        <dsp:cNvPr id="0" name=""/>
        <dsp:cNvSpPr/>
      </dsp:nvSpPr>
      <dsp:spPr>
        <a:xfrm>
          <a:off x="2595010" y="551186"/>
          <a:ext cx="2095190" cy="4474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dirty="0" smtClean="0"/>
            <a:t>服务治理能力（</a:t>
          </a:r>
          <a:r>
            <a:rPr lang="en-US" altLang="zh-CN" sz="1300" kern="1200" dirty="0" smtClean="0"/>
            <a:t>ESB</a:t>
          </a:r>
          <a:r>
            <a:rPr lang="zh-CN" altLang="en-US" sz="1300" kern="1200" dirty="0" smtClean="0"/>
            <a:t>）</a:t>
          </a:r>
          <a:endParaRPr lang="zh-CN" altLang="en-US" sz="1300" kern="1200" dirty="0"/>
        </a:p>
      </dsp:txBody>
      <dsp:txXfrm>
        <a:off x="2595010" y="551186"/>
        <a:ext cx="2095190" cy="447443"/>
      </dsp:txXfrm>
    </dsp:sp>
    <dsp:sp modelId="{BD4D4F30-8BF6-4140-8BB9-52F8BCC6127D}">
      <dsp:nvSpPr>
        <dsp:cNvPr id="0" name=""/>
        <dsp:cNvSpPr/>
      </dsp:nvSpPr>
      <dsp:spPr>
        <a:xfrm>
          <a:off x="2595010" y="1108322"/>
          <a:ext cx="2095190" cy="438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dirty="0" smtClean="0"/>
            <a:t>业务流程管理能力（</a:t>
          </a:r>
          <a:r>
            <a:rPr lang="en-US" altLang="zh-CN" sz="1300" kern="1200" dirty="0" smtClean="0"/>
            <a:t>BPM</a:t>
          </a:r>
          <a:r>
            <a:rPr lang="zh-CN" altLang="en-US" sz="1300" kern="1200" dirty="0" smtClean="0"/>
            <a:t>）</a:t>
          </a:r>
          <a:endParaRPr lang="zh-CN" altLang="en-US" sz="1300" kern="1200" dirty="0"/>
        </a:p>
      </dsp:txBody>
      <dsp:txXfrm>
        <a:off x="2595010" y="1108322"/>
        <a:ext cx="2095190" cy="438769"/>
      </dsp:txXfrm>
    </dsp:sp>
    <dsp:sp modelId="{A5AA61FE-8AA9-48FE-8600-D4850FA08B9B}">
      <dsp:nvSpPr>
        <dsp:cNvPr id="0" name=""/>
        <dsp:cNvSpPr/>
      </dsp:nvSpPr>
      <dsp:spPr>
        <a:xfrm>
          <a:off x="2595010" y="1656783"/>
          <a:ext cx="2095190" cy="438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dirty="0" smtClean="0"/>
            <a:t>长事务处理能力（</a:t>
          </a:r>
          <a:r>
            <a:rPr lang="en-US" altLang="zh-CN" sz="1300" kern="1200" dirty="0" smtClean="0"/>
            <a:t>TP</a:t>
          </a:r>
          <a:r>
            <a:rPr lang="zh-CN" altLang="en-US" sz="1300" kern="1200" dirty="0" smtClean="0"/>
            <a:t>）</a:t>
          </a:r>
          <a:endParaRPr lang="zh-CN" altLang="en-US" sz="1300" kern="1200" dirty="0"/>
        </a:p>
      </dsp:txBody>
      <dsp:txXfrm>
        <a:off x="2595010" y="1656783"/>
        <a:ext cx="2095190" cy="438769"/>
      </dsp:txXfrm>
    </dsp:sp>
    <dsp:sp modelId="{D209E149-0E47-4619-9266-27FFC692009C}">
      <dsp:nvSpPr>
        <dsp:cNvPr id="0" name=""/>
        <dsp:cNvSpPr/>
      </dsp:nvSpPr>
      <dsp:spPr>
        <a:xfrm>
          <a:off x="2595010" y="2205245"/>
          <a:ext cx="2107869" cy="438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smtClean="0"/>
            <a:t>跨服务查询能力</a:t>
          </a:r>
          <a:endParaRPr lang="zh-CN" altLang="en-US" sz="1300" kern="1200" dirty="0"/>
        </a:p>
      </dsp:txBody>
      <dsp:txXfrm>
        <a:off x="2595010" y="2205245"/>
        <a:ext cx="2107869" cy="438769"/>
      </dsp:txXfrm>
    </dsp:sp>
    <dsp:sp modelId="{D3B6CA67-436C-4163-BC98-673B707C8BBA}">
      <dsp:nvSpPr>
        <dsp:cNvPr id="0" name=""/>
        <dsp:cNvSpPr/>
      </dsp:nvSpPr>
      <dsp:spPr>
        <a:xfrm>
          <a:off x="2595010" y="2753706"/>
          <a:ext cx="2095190" cy="438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dirty="0" smtClean="0"/>
            <a:t>业务规则管理能力（</a:t>
          </a:r>
          <a:r>
            <a:rPr lang="en-US" altLang="zh-CN" sz="1300" kern="1200" dirty="0" smtClean="0"/>
            <a:t>RM</a:t>
          </a:r>
          <a:r>
            <a:rPr lang="zh-CN" altLang="en-US" sz="1300" kern="1200" dirty="0" smtClean="0"/>
            <a:t>）</a:t>
          </a:r>
          <a:endParaRPr lang="zh-CN" altLang="en-US" sz="1300" kern="1200" dirty="0"/>
        </a:p>
      </dsp:txBody>
      <dsp:txXfrm>
        <a:off x="2595010" y="2753706"/>
        <a:ext cx="2095190" cy="438769"/>
      </dsp:txXfrm>
    </dsp:sp>
    <dsp:sp modelId="{1164E6DE-058A-4F48-BCDE-11487C78197E}">
      <dsp:nvSpPr>
        <dsp:cNvPr id="0" name=""/>
        <dsp:cNvSpPr/>
      </dsp:nvSpPr>
      <dsp:spPr>
        <a:xfrm>
          <a:off x="2595010" y="3302167"/>
          <a:ext cx="1439162" cy="438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dirty="0" smtClean="0"/>
            <a:t>持续集成</a:t>
          </a:r>
          <a:endParaRPr lang="zh-CN" altLang="en-US" sz="1300" kern="1200" dirty="0"/>
        </a:p>
      </dsp:txBody>
      <dsp:txXfrm>
        <a:off x="2595010" y="3302167"/>
        <a:ext cx="1439162" cy="438769"/>
      </dsp:txXfrm>
    </dsp:sp>
    <dsp:sp modelId="{F323AC6E-1A62-4A48-9267-C3A211984386}">
      <dsp:nvSpPr>
        <dsp:cNvPr id="0" name=""/>
        <dsp:cNvSpPr/>
      </dsp:nvSpPr>
      <dsp:spPr>
        <a:xfrm>
          <a:off x="2595010" y="3850629"/>
          <a:ext cx="1439162" cy="438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dirty="0" smtClean="0"/>
            <a:t>自动化测试</a:t>
          </a:r>
          <a:endParaRPr lang="zh-CN" altLang="en-US" sz="1300" kern="1200" dirty="0"/>
        </a:p>
      </dsp:txBody>
      <dsp:txXfrm>
        <a:off x="2595010" y="3850629"/>
        <a:ext cx="1439162" cy="438769"/>
      </dsp:txXfrm>
    </dsp:sp>
    <dsp:sp modelId="{88F0153E-4DB5-4C32-B3E2-8190CCF2FD4C}">
      <dsp:nvSpPr>
        <dsp:cNvPr id="0" name=""/>
        <dsp:cNvSpPr/>
      </dsp:nvSpPr>
      <dsp:spPr>
        <a:xfrm>
          <a:off x="2595010" y="4399090"/>
          <a:ext cx="1439162" cy="438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dirty="0" smtClean="0"/>
            <a:t>自动部署</a:t>
          </a:r>
          <a:endParaRPr lang="zh-CN" altLang="en-US" sz="1300" kern="1200" dirty="0"/>
        </a:p>
      </dsp:txBody>
      <dsp:txXfrm>
        <a:off x="2595010" y="4399090"/>
        <a:ext cx="1439162" cy="43876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C15EC8-9E43-4975-A315-7AF017F6F5FA}">
      <dsp:nvSpPr>
        <dsp:cNvPr id="0" name=""/>
        <dsp:cNvSpPr/>
      </dsp:nvSpPr>
      <dsp:spPr>
        <a:xfrm>
          <a:off x="712643" y="3112541"/>
          <a:ext cx="288819" cy="17886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409" y="0"/>
              </a:lnTo>
              <a:lnTo>
                <a:pt x="144409" y="1788609"/>
              </a:lnTo>
              <a:lnTo>
                <a:pt x="288819" y="178860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00" kern="1200"/>
        </a:p>
      </dsp:txBody>
      <dsp:txXfrm>
        <a:off x="811759" y="3961551"/>
        <a:ext cx="90588" cy="90588"/>
      </dsp:txXfrm>
    </dsp:sp>
    <dsp:sp modelId="{785DC8A7-B484-4765-8E3E-A9FC47A5B087}">
      <dsp:nvSpPr>
        <dsp:cNvPr id="0" name=""/>
        <dsp:cNvSpPr/>
      </dsp:nvSpPr>
      <dsp:spPr>
        <a:xfrm>
          <a:off x="712643" y="3112541"/>
          <a:ext cx="288819" cy="12382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409" y="0"/>
              </a:lnTo>
              <a:lnTo>
                <a:pt x="144409" y="1238267"/>
              </a:lnTo>
              <a:lnTo>
                <a:pt x="288819" y="123826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825265" y="3699887"/>
        <a:ext cx="63575" cy="63575"/>
      </dsp:txXfrm>
    </dsp:sp>
    <dsp:sp modelId="{601C6403-E5AA-44CA-9D2F-40073738CE9E}">
      <dsp:nvSpPr>
        <dsp:cNvPr id="0" name=""/>
        <dsp:cNvSpPr/>
      </dsp:nvSpPr>
      <dsp:spPr>
        <a:xfrm>
          <a:off x="2445558" y="3800467"/>
          <a:ext cx="288819" cy="8255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409" y="0"/>
              </a:lnTo>
              <a:lnTo>
                <a:pt x="144409" y="825511"/>
              </a:lnTo>
              <a:lnTo>
                <a:pt x="288819" y="82551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568103" y="4191359"/>
        <a:ext cx="43728" cy="43728"/>
      </dsp:txXfrm>
    </dsp:sp>
    <dsp:sp modelId="{86233FC9-E697-4344-A833-B68524A5BAB0}">
      <dsp:nvSpPr>
        <dsp:cNvPr id="0" name=""/>
        <dsp:cNvSpPr/>
      </dsp:nvSpPr>
      <dsp:spPr>
        <a:xfrm>
          <a:off x="2445558" y="3800467"/>
          <a:ext cx="288819" cy="2751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409" y="0"/>
              </a:lnTo>
              <a:lnTo>
                <a:pt x="144409" y="275170"/>
              </a:lnTo>
              <a:lnTo>
                <a:pt x="288819" y="27517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579995" y="3928080"/>
        <a:ext cx="19945" cy="19945"/>
      </dsp:txXfrm>
    </dsp:sp>
    <dsp:sp modelId="{64EF6CA2-BE46-4447-BB64-47274660D854}">
      <dsp:nvSpPr>
        <dsp:cNvPr id="0" name=""/>
        <dsp:cNvSpPr/>
      </dsp:nvSpPr>
      <dsp:spPr>
        <a:xfrm>
          <a:off x="2445558" y="3525297"/>
          <a:ext cx="288819" cy="275170"/>
        </a:xfrm>
        <a:custGeom>
          <a:avLst/>
          <a:gdLst/>
          <a:ahLst/>
          <a:cxnLst/>
          <a:rect l="0" t="0" r="0" b="0"/>
          <a:pathLst>
            <a:path>
              <a:moveTo>
                <a:pt x="0" y="275170"/>
              </a:moveTo>
              <a:lnTo>
                <a:pt x="144409" y="275170"/>
              </a:lnTo>
              <a:lnTo>
                <a:pt x="144409" y="0"/>
              </a:lnTo>
              <a:lnTo>
                <a:pt x="288819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579995" y="3652909"/>
        <a:ext cx="19945" cy="19945"/>
      </dsp:txXfrm>
    </dsp:sp>
    <dsp:sp modelId="{573EE47D-EEDB-46E2-BC93-07CA1BA3DA29}">
      <dsp:nvSpPr>
        <dsp:cNvPr id="0" name=""/>
        <dsp:cNvSpPr/>
      </dsp:nvSpPr>
      <dsp:spPr>
        <a:xfrm>
          <a:off x="2445558" y="2974955"/>
          <a:ext cx="288819" cy="825511"/>
        </a:xfrm>
        <a:custGeom>
          <a:avLst/>
          <a:gdLst/>
          <a:ahLst/>
          <a:cxnLst/>
          <a:rect l="0" t="0" r="0" b="0"/>
          <a:pathLst>
            <a:path>
              <a:moveTo>
                <a:pt x="0" y="825511"/>
              </a:moveTo>
              <a:lnTo>
                <a:pt x="144409" y="825511"/>
              </a:lnTo>
              <a:lnTo>
                <a:pt x="144409" y="0"/>
              </a:lnTo>
              <a:lnTo>
                <a:pt x="288819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568103" y="3365847"/>
        <a:ext cx="43728" cy="43728"/>
      </dsp:txXfrm>
    </dsp:sp>
    <dsp:sp modelId="{FAC4885B-138D-4FA6-A98B-12E3812203D8}">
      <dsp:nvSpPr>
        <dsp:cNvPr id="0" name=""/>
        <dsp:cNvSpPr/>
      </dsp:nvSpPr>
      <dsp:spPr>
        <a:xfrm>
          <a:off x="712643" y="3112541"/>
          <a:ext cx="288819" cy="6879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409" y="0"/>
              </a:lnTo>
              <a:lnTo>
                <a:pt x="144409" y="687926"/>
              </a:lnTo>
              <a:lnTo>
                <a:pt x="288819" y="68792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838401" y="3437852"/>
        <a:ext cx="37304" cy="37304"/>
      </dsp:txXfrm>
    </dsp:sp>
    <dsp:sp modelId="{F1ACF26F-CB2D-4F01-A2B9-634E6240CEA2}">
      <dsp:nvSpPr>
        <dsp:cNvPr id="0" name=""/>
        <dsp:cNvSpPr/>
      </dsp:nvSpPr>
      <dsp:spPr>
        <a:xfrm>
          <a:off x="712643" y="2424614"/>
          <a:ext cx="288819" cy="687926"/>
        </a:xfrm>
        <a:custGeom>
          <a:avLst/>
          <a:gdLst/>
          <a:ahLst/>
          <a:cxnLst/>
          <a:rect l="0" t="0" r="0" b="0"/>
          <a:pathLst>
            <a:path>
              <a:moveTo>
                <a:pt x="0" y="687926"/>
              </a:moveTo>
              <a:lnTo>
                <a:pt x="144409" y="687926"/>
              </a:lnTo>
              <a:lnTo>
                <a:pt x="144409" y="0"/>
              </a:lnTo>
              <a:lnTo>
                <a:pt x="288819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838401" y="2749925"/>
        <a:ext cx="37304" cy="37304"/>
      </dsp:txXfrm>
    </dsp:sp>
    <dsp:sp modelId="{F85BD05A-8A47-4B02-81DF-FA3232C60E67}">
      <dsp:nvSpPr>
        <dsp:cNvPr id="0" name=""/>
        <dsp:cNvSpPr/>
      </dsp:nvSpPr>
      <dsp:spPr>
        <a:xfrm>
          <a:off x="712643" y="1874273"/>
          <a:ext cx="288819" cy="1238267"/>
        </a:xfrm>
        <a:custGeom>
          <a:avLst/>
          <a:gdLst/>
          <a:ahLst/>
          <a:cxnLst/>
          <a:rect l="0" t="0" r="0" b="0"/>
          <a:pathLst>
            <a:path>
              <a:moveTo>
                <a:pt x="0" y="1238267"/>
              </a:moveTo>
              <a:lnTo>
                <a:pt x="144409" y="1238267"/>
              </a:lnTo>
              <a:lnTo>
                <a:pt x="144409" y="0"/>
              </a:lnTo>
              <a:lnTo>
                <a:pt x="288819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825265" y="2461619"/>
        <a:ext cx="63575" cy="63575"/>
      </dsp:txXfrm>
    </dsp:sp>
    <dsp:sp modelId="{61AE8312-F975-45B5-BF7E-CB5DF25F9307}">
      <dsp:nvSpPr>
        <dsp:cNvPr id="0" name=""/>
        <dsp:cNvSpPr/>
      </dsp:nvSpPr>
      <dsp:spPr>
        <a:xfrm>
          <a:off x="2989303" y="1323932"/>
          <a:ext cx="288819" cy="11006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409" y="0"/>
              </a:lnTo>
              <a:lnTo>
                <a:pt x="144409" y="1100682"/>
              </a:lnTo>
              <a:lnTo>
                <a:pt x="288819" y="110068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105264" y="1845824"/>
        <a:ext cx="56897" cy="56897"/>
      </dsp:txXfrm>
    </dsp:sp>
    <dsp:sp modelId="{F0580343-B00B-4F32-896C-4470150D41F5}">
      <dsp:nvSpPr>
        <dsp:cNvPr id="0" name=""/>
        <dsp:cNvSpPr/>
      </dsp:nvSpPr>
      <dsp:spPr>
        <a:xfrm>
          <a:off x="2989303" y="1323932"/>
          <a:ext cx="288819" cy="5503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409" y="0"/>
              </a:lnTo>
              <a:lnTo>
                <a:pt x="144409" y="550341"/>
              </a:lnTo>
              <a:lnTo>
                <a:pt x="288819" y="55034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118175" y="1583564"/>
        <a:ext cx="31076" cy="31076"/>
      </dsp:txXfrm>
    </dsp:sp>
    <dsp:sp modelId="{77C4C889-51F4-4D60-ABDA-C0610A6C416A}">
      <dsp:nvSpPr>
        <dsp:cNvPr id="0" name=""/>
        <dsp:cNvSpPr/>
      </dsp:nvSpPr>
      <dsp:spPr>
        <a:xfrm>
          <a:off x="2989303" y="1278212"/>
          <a:ext cx="28881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8819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126492" y="1316711"/>
        <a:ext cx="14440" cy="14440"/>
      </dsp:txXfrm>
    </dsp:sp>
    <dsp:sp modelId="{CEF17102-A122-4BED-8661-862239BB809E}">
      <dsp:nvSpPr>
        <dsp:cNvPr id="0" name=""/>
        <dsp:cNvSpPr/>
      </dsp:nvSpPr>
      <dsp:spPr>
        <a:xfrm>
          <a:off x="4722218" y="727870"/>
          <a:ext cx="28881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8819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4859407" y="766370"/>
        <a:ext cx="14440" cy="14440"/>
      </dsp:txXfrm>
    </dsp:sp>
    <dsp:sp modelId="{93E77008-5C0D-460D-AECA-51BFAA875148}">
      <dsp:nvSpPr>
        <dsp:cNvPr id="0" name=""/>
        <dsp:cNvSpPr/>
      </dsp:nvSpPr>
      <dsp:spPr>
        <a:xfrm>
          <a:off x="2989303" y="773590"/>
          <a:ext cx="288819" cy="550341"/>
        </a:xfrm>
        <a:custGeom>
          <a:avLst/>
          <a:gdLst/>
          <a:ahLst/>
          <a:cxnLst/>
          <a:rect l="0" t="0" r="0" b="0"/>
          <a:pathLst>
            <a:path>
              <a:moveTo>
                <a:pt x="0" y="550341"/>
              </a:moveTo>
              <a:lnTo>
                <a:pt x="144409" y="550341"/>
              </a:lnTo>
              <a:lnTo>
                <a:pt x="144409" y="0"/>
              </a:lnTo>
              <a:lnTo>
                <a:pt x="288819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118175" y="1033223"/>
        <a:ext cx="31076" cy="31076"/>
      </dsp:txXfrm>
    </dsp:sp>
    <dsp:sp modelId="{945A9CC6-9453-4289-9711-E04BFED9DCB9}">
      <dsp:nvSpPr>
        <dsp:cNvPr id="0" name=""/>
        <dsp:cNvSpPr/>
      </dsp:nvSpPr>
      <dsp:spPr>
        <a:xfrm>
          <a:off x="4722218" y="177529"/>
          <a:ext cx="28881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8819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4859407" y="216029"/>
        <a:ext cx="14440" cy="14440"/>
      </dsp:txXfrm>
    </dsp:sp>
    <dsp:sp modelId="{C25930B7-06FA-4095-A114-3CC5818F2577}">
      <dsp:nvSpPr>
        <dsp:cNvPr id="0" name=""/>
        <dsp:cNvSpPr/>
      </dsp:nvSpPr>
      <dsp:spPr>
        <a:xfrm>
          <a:off x="2989303" y="223249"/>
          <a:ext cx="288819" cy="1100682"/>
        </a:xfrm>
        <a:custGeom>
          <a:avLst/>
          <a:gdLst/>
          <a:ahLst/>
          <a:cxnLst/>
          <a:rect l="0" t="0" r="0" b="0"/>
          <a:pathLst>
            <a:path>
              <a:moveTo>
                <a:pt x="0" y="1100682"/>
              </a:moveTo>
              <a:lnTo>
                <a:pt x="144409" y="1100682"/>
              </a:lnTo>
              <a:lnTo>
                <a:pt x="144409" y="0"/>
              </a:lnTo>
              <a:lnTo>
                <a:pt x="288819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105264" y="745142"/>
        <a:ext cx="56897" cy="56897"/>
      </dsp:txXfrm>
    </dsp:sp>
    <dsp:sp modelId="{68DE2894-ACA8-4C1E-9615-7FA84D76B383}">
      <dsp:nvSpPr>
        <dsp:cNvPr id="0" name=""/>
        <dsp:cNvSpPr/>
      </dsp:nvSpPr>
      <dsp:spPr>
        <a:xfrm>
          <a:off x="712643" y="1323932"/>
          <a:ext cx="288819" cy="1788609"/>
        </a:xfrm>
        <a:custGeom>
          <a:avLst/>
          <a:gdLst/>
          <a:ahLst/>
          <a:cxnLst/>
          <a:rect l="0" t="0" r="0" b="0"/>
          <a:pathLst>
            <a:path>
              <a:moveTo>
                <a:pt x="0" y="1788609"/>
              </a:moveTo>
              <a:lnTo>
                <a:pt x="144409" y="1788609"/>
              </a:lnTo>
              <a:lnTo>
                <a:pt x="144409" y="0"/>
              </a:lnTo>
              <a:lnTo>
                <a:pt x="288819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00" kern="1200"/>
        </a:p>
      </dsp:txBody>
      <dsp:txXfrm>
        <a:off x="811759" y="2172942"/>
        <a:ext cx="90588" cy="90588"/>
      </dsp:txXfrm>
    </dsp:sp>
    <dsp:sp modelId="{0F4614CC-4F86-4CF0-8CB6-7BD3E6C51581}">
      <dsp:nvSpPr>
        <dsp:cNvPr id="0" name=""/>
        <dsp:cNvSpPr/>
      </dsp:nvSpPr>
      <dsp:spPr>
        <a:xfrm rot="16200000">
          <a:off x="-138107" y="2949032"/>
          <a:ext cx="1374486" cy="32701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技术能力</a:t>
          </a:r>
          <a:endParaRPr lang="zh-CN" altLang="en-US" sz="2000" kern="1200" dirty="0"/>
        </a:p>
      </dsp:txBody>
      <dsp:txXfrm>
        <a:off x="-138107" y="2949032"/>
        <a:ext cx="1374486" cy="327017"/>
      </dsp:txXfrm>
    </dsp:sp>
    <dsp:sp modelId="{E7F6DEBF-7956-45AF-B8A6-1442408B5096}">
      <dsp:nvSpPr>
        <dsp:cNvPr id="0" name=""/>
        <dsp:cNvSpPr/>
      </dsp:nvSpPr>
      <dsp:spPr>
        <a:xfrm>
          <a:off x="1001463" y="1103795"/>
          <a:ext cx="1987840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Spring-Cloud 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(</a:t>
          </a:r>
          <a:r>
            <a:rPr lang="zh-CN" altLang="en-US" sz="1200" kern="1200" dirty="0" smtClean="0"/>
            <a:t>微服务开发框架</a:t>
          </a:r>
          <a:r>
            <a:rPr lang="en-US" altLang="zh-CN" sz="1200" kern="1200" dirty="0" smtClean="0"/>
            <a:t>)</a:t>
          </a:r>
          <a:endParaRPr lang="zh-CN" altLang="en-US" sz="1200" kern="1200" dirty="0"/>
        </a:p>
      </dsp:txBody>
      <dsp:txXfrm>
        <a:off x="1001463" y="1103795"/>
        <a:ext cx="1987840" cy="440273"/>
      </dsp:txXfrm>
    </dsp:sp>
    <dsp:sp modelId="{E4DFAA30-B7E6-496B-BD58-FD1250486718}">
      <dsp:nvSpPr>
        <dsp:cNvPr id="0" name=""/>
        <dsp:cNvSpPr/>
      </dsp:nvSpPr>
      <dsp:spPr>
        <a:xfrm>
          <a:off x="3278123" y="3113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Eureka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 smtClean="0"/>
            <a:t>服务注册与发现</a:t>
          </a:r>
          <a:endParaRPr lang="zh-CN" altLang="en-US" sz="1200" kern="1200" dirty="0"/>
        </a:p>
      </dsp:txBody>
      <dsp:txXfrm>
        <a:off x="3278123" y="3113"/>
        <a:ext cx="1444095" cy="440273"/>
      </dsp:txXfrm>
    </dsp:sp>
    <dsp:sp modelId="{3105778E-2BE9-48B7-AE1A-FE524FB2EB81}">
      <dsp:nvSpPr>
        <dsp:cNvPr id="0" name=""/>
        <dsp:cNvSpPr/>
      </dsp:nvSpPr>
      <dsp:spPr>
        <a:xfrm>
          <a:off x="5011037" y="3113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Spring Cloud Config</a:t>
          </a:r>
          <a:endParaRPr lang="zh-CN" altLang="en-US" sz="1200" kern="1200" dirty="0"/>
        </a:p>
      </dsp:txBody>
      <dsp:txXfrm>
        <a:off x="5011037" y="3113"/>
        <a:ext cx="1444095" cy="440273"/>
      </dsp:txXfrm>
    </dsp:sp>
    <dsp:sp modelId="{45CD0B92-444B-4941-ADD5-202541DD5800}">
      <dsp:nvSpPr>
        <dsp:cNvPr id="0" name=""/>
        <dsp:cNvSpPr/>
      </dsp:nvSpPr>
      <dsp:spPr>
        <a:xfrm>
          <a:off x="3278123" y="553454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Ribbon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 smtClean="0"/>
            <a:t>客户端负载均衡</a:t>
          </a:r>
          <a:endParaRPr lang="zh-CN" altLang="en-US" sz="1200" kern="1200" dirty="0"/>
        </a:p>
      </dsp:txBody>
      <dsp:txXfrm>
        <a:off x="3278123" y="553454"/>
        <a:ext cx="1444095" cy="440273"/>
      </dsp:txXfrm>
    </dsp:sp>
    <dsp:sp modelId="{05A4D2BC-2852-4509-B24F-CCBAEDBB379C}">
      <dsp:nvSpPr>
        <dsp:cNvPr id="0" name=""/>
        <dsp:cNvSpPr/>
      </dsp:nvSpPr>
      <dsp:spPr>
        <a:xfrm>
          <a:off x="5011037" y="553454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Spring Integration</a:t>
          </a:r>
          <a:endParaRPr lang="zh-CN" altLang="en-US" sz="1200" kern="1200" dirty="0"/>
        </a:p>
      </dsp:txBody>
      <dsp:txXfrm>
        <a:off x="5011037" y="553454"/>
        <a:ext cx="1444095" cy="440273"/>
      </dsp:txXfrm>
    </dsp:sp>
    <dsp:sp modelId="{385F0254-DFED-4E88-A94B-5E6DB2A0C8CB}">
      <dsp:nvSpPr>
        <dsp:cNvPr id="0" name=""/>
        <dsp:cNvSpPr/>
      </dsp:nvSpPr>
      <dsp:spPr>
        <a:xfrm>
          <a:off x="3278123" y="1103795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Feign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 smtClean="0"/>
            <a:t>声明式的 </a:t>
          </a:r>
          <a:r>
            <a:rPr lang="en-US" altLang="zh-CN" sz="1200" kern="1200" dirty="0" smtClean="0"/>
            <a:t>Http Client</a:t>
          </a:r>
          <a:endParaRPr lang="zh-CN" altLang="en-US" sz="1200" kern="1200" dirty="0"/>
        </a:p>
      </dsp:txBody>
      <dsp:txXfrm>
        <a:off x="3278123" y="1103795"/>
        <a:ext cx="1444095" cy="440273"/>
      </dsp:txXfrm>
    </dsp:sp>
    <dsp:sp modelId="{11F10F2B-45F3-444B-A9AD-239EB55E499A}">
      <dsp:nvSpPr>
        <dsp:cNvPr id="0" name=""/>
        <dsp:cNvSpPr/>
      </dsp:nvSpPr>
      <dsp:spPr>
        <a:xfrm>
          <a:off x="3278123" y="1654136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Zuul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API Gateway</a:t>
          </a:r>
          <a:endParaRPr lang="zh-CN" altLang="en-US" sz="1200" kern="1200" dirty="0"/>
        </a:p>
      </dsp:txBody>
      <dsp:txXfrm>
        <a:off x="3278123" y="1654136"/>
        <a:ext cx="1444095" cy="440273"/>
      </dsp:txXfrm>
    </dsp:sp>
    <dsp:sp modelId="{30EFC300-B878-40C2-951F-F6075E791AD2}">
      <dsp:nvSpPr>
        <dsp:cNvPr id="0" name=""/>
        <dsp:cNvSpPr/>
      </dsp:nvSpPr>
      <dsp:spPr>
        <a:xfrm>
          <a:off x="3278123" y="2204478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Hystrix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 smtClean="0"/>
            <a:t>熔断保护器</a:t>
          </a:r>
          <a:endParaRPr lang="zh-CN" altLang="en-US" sz="1200" kern="1200" dirty="0"/>
        </a:p>
      </dsp:txBody>
      <dsp:txXfrm>
        <a:off x="3278123" y="2204478"/>
        <a:ext cx="1444095" cy="440273"/>
      </dsp:txXfrm>
    </dsp:sp>
    <dsp:sp modelId="{BD4D4F30-8BF6-4140-8BB9-52F8BCC6127D}">
      <dsp:nvSpPr>
        <dsp:cNvPr id="0" name=""/>
        <dsp:cNvSpPr/>
      </dsp:nvSpPr>
      <dsp:spPr>
        <a:xfrm>
          <a:off x="1001463" y="1654136"/>
          <a:ext cx="1987840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Dubbox / Dubbo</a:t>
          </a:r>
          <a:endParaRPr lang="zh-CN" altLang="en-US" sz="1200" kern="1200" dirty="0"/>
        </a:p>
      </dsp:txBody>
      <dsp:txXfrm>
        <a:off x="1001463" y="1654136"/>
        <a:ext cx="1987840" cy="440273"/>
      </dsp:txXfrm>
    </dsp:sp>
    <dsp:sp modelId="{231B07CA-F44E-482F-A9AF-4874D6CC84CD}">
      <dsp:nvSpPr>
        <dsp:cNvPr id="0" name=""/>
        <dsp:cNvSpPr/>
      </dsp:nvSpPr>
      <dsp:spPr>
        <a:xfrm>
          <a:off x="1001463" y="2204478"/>
          <a:ext cx="1987840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 smtClean="0"/>
            <a:t>工作流引擎 </a:t>
          </a:r>
          <a:r>
            <a:rPr lang="en-US" altLang="zh-CN" sz="1200" kern="1200" dirty="0" smtClean="0"/>
            <a:t>Activiti</a:t>
          </a:r>
          <a:endParaRPr lang="zh-CN" altLang="en-US" sz="1200" kern="1200" dirty="0"/>
        </a:p>
      </dsp:txBody>
      <dsp:txXfrm>
        <a:off x="1001463" y="2204478"/>
        <a:ext cx="1987840" cy="440273"/>
      </dsp:txXfrm>
    </dsp:sp>
    <dsp:sp modelId="{A5AA61FE-8AA9-48FE-8600-D4850FA08B9B}">
      <dsp:nvSpPr>
        <dsp:cNvPr id="0" name=""/>
        <dsp:cNvSpPr/>
      </dsp:nvSpPr>
      <dsp:spPr>
        <a:xfrm>
          <a:off x="1001463" y="3580331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 smtClean="0"/>
            <a:t>事务处理技术</a:t>
          </a:r>
          <a:endParaRPr lang="en-US" altLang="zh-CN" sz="1200" kern="1200" dirty="0" smtClean="0"/>
        </a:p>
      </dsp:txBody>
      <dsp:txXfrm>
        <a:off x="1001463" y="3580331"/>
        <a:ext cx="1444095" cy="440273"/>
      </dsp:txXfrm>
    </dsp:sp>
    <dsp:sp modelId="{37FADA6C-1C7E-440B-B1F5-41ED1DE8E490}">
      <dsp:nvSpPr>
        <dsp:cNvPr id="0" name=""/>
        <dsp:cNvSpPr/>
      </dsp:nvSpPr>
      <dsp:spPr>
        <a:xfrm>
          <a:off x="2734377" y="2754819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TCC</a:t>
          </a:r>
        </a:p>
      </dsp:txBody>
      <dsp:txXfrm>
        <a:off x="2734377" y="2754819"/>
        <a:ext cx="1444095" cy="440273"/>
      </dsp:txXfrm>
    </dsp:sp>
    <dsp:sp modelId="{90E0B27C-9E2E-41D9-8890-A22E0A452AED}">
      <dsp:nvSpPr>
        <dsp:cNvPr id="0" name=""/>
        <dsp:cNvSpPr/>
      </dsp:nvSpPr>
      <dsp:spPr>
        <a:xfrm>
          <a:off x="2734377" y="3305160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b="0" i="0" kern="1200" dirty="0" smtClean="0"/>
            <a:t>可靠事件模式</a:t>
          </a:r>
          <a:endParaRPr lang="en-US" altLang="zh-CN" sz="1200" b="0" kern="1200" dirty="0" smtClean="0"/>
        </a:p>
      </dsp:txBody>
      <dsp:txXfrm>
        <a:off x="2734377" y="3305160"/>
        <a:ext cx="1444095" cy="440273"/>
      </dsp:txXfrm>
    </dsp:sp>
    <dsp:sp modelId="{DE00F8CB-EFAC-4C28-A8D3-025BF6C3EC0F}">
      <dsp:nvSpPr>
        <dsp:cNvPr id="0" name=""/>
        <dsp:cNvSpPr/>
      </dsp:nvSpPr>
      <dsp:spPr>
        <a:xfrm>
          <a:off x="2734377" y="3855502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b="0" i="0" kern="1200" dirty="0" smtClean="0"/>
            <a:t>补偿模式</a:t>
          </a:r>
          <a:endParaRPr lang="en-US" altLang="zh-CN" sz="1200" b="0" kern="1200" dirty="0" smtClean="0"/>
        </a:p>
      </dsp:txBody>
      <dsp:txXfrm>
        <a:off x="2734377" y="3855502"/>
        <a:ext cx="1444095" cy="440273"/>
      </dsp:txXfrm>
    </dsp:sp>
    <dsp:sp modelId="{D844A856-C6E8-49CF-9B22-89695B3A7BEC}">
      <dsp:nvSpPr>
        <dsp:cNvPr id="0" name=""/>
        <dsp:cNvSpPr/>
      </dsp:nvSpPr>
      <dsp:spPr>
        <a:xfrm>
          <a:off x="2734377" y="4405843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b="0" kern="1200" dirty="0" smtClean="0"/>
            <a:t>对账</a:t>
          </a:r>
          <a:endParaRPr lang="en-US" altLang="zh-CN" sz="1200" b="0" kern="1200" dirty="0" smtClean="0"/>
        </a:p>
      </dsp:txBody>
      <dsp:txXfrm>
        <a:off x="2734377" y="4405843"/>
        <a:ext cx="1444095" cy="440273"/>
      </dsp:txXfrm>
    </dsp:sp>
    <dsp:sp modelId="{D3B6CA67-436C-4163-BC98-673B707C8BBA}">
      <dsp:nvSpPr>
        <dsp:cNvPr id="0" name=""/>
        <dsp:cNvSpPr/>
      </dsp:nvSpPr>
      <dsp:spPr>
        <a:xfrm>
          <a:off x="1001463" y="4130672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Business Rule Engine</a:t>
          </a:r>
          <a:endParaRPr lang="zh-CN" altLang="en-US" sz="1200" kern="1200" dirty="0"/>
        </a:p>
      </dsp:txBody>
      <dsp:txXfrm>
        <a:off x="1001463" y="4130672"/>
        <a:ext cx="1444095" cy="440273"/>
      </dsp:txXfrm>
    </dsp:sp>
    <dsp:sp modelId="{E4D89F61-8C45-4DBA-9BAC-9DCEC8B2390E}">
      <dsp:nvSpPr>
        <dsp:cNvPr id="0" name=""/>
        <dsp:cNvSpPr/>
      </dsp:nvSpPr>
      <dsp:spPr>
        <a:xfrm>
          <a:off x="1001463" y="4681013"/>
          <a:ext cx="1444095" cy="44027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CQRS</a:t>
          </a:r>
          <a:endParaRPr lang="zh-CN" altLang="en-US" sz="1200" kern="1200" dirty="0"/>
        </a:p>
      </dsp:txBody>
      <dsp:txXfrm>
        <a:off x="1001463" y="4681013"/>
        <a:ext cx="1444095" cy="440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10327" cy="342260"/>
          </a:xfrm>
          <a:prstGeom prst="rect">
            <a:avLst/>
          </a:prstGeom>
        </p:spPr>
        <p:txBody>
          <a:bodyPr vert="horz" lIns="96014" tIns="48008" rIns="96014" bIns="48008" rtlCol="0"/>
          <a:lstStyle>
            <a:lvl1pPr algn="l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633771" y="0"/>
            <a:ext cx="4311915" cy="342260"/>
          </a:xfrm>
          <a:prstGeom prst="rect">
            <a:avLst/>
          </a:prstGeom>
        </p:spPr>
        <p:txBody>
          <a:bodyPr vert="horz" lIns="96014" tIns="48008" rIns="96014" bIns="48008" rtlCol="0"/>
          <a:lstStyle>
            <a:lvl1pPr algn="r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fld id="{D92BD5CE-5CAC-4AE9-BC15-2A8954DDF5C8}" type="datetimeFigureOut">
              <a:rPr lang="zh-CN" altLang="en-US"/>
              <a:pPr>
                <a:defRPr/>
              </a:pPr>
              <a:t>2017/3/29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1" y="6514141"/>
            <a:ext cx="4310327" cy="342260"/>
          </a:xfrm>
          <a:prstGeom prst="rect">
            <a:avLst/>
          </a:prstGeom>
        </p:spPr>
        <p:txBody>
          <a:bodyPr vert="horz" lIns="96014" tIns="48008" rIns="96014" bIns="48008" rtlCol="0" anchor="b"/>
          <a:lstStyle>
            <a:lvl1pPr algn="l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633771" y="6514141"/>
            <a:ext cx="4311915" cy="342260"/>
          </a:xfrm>
          <a:prstGeom prst="rect">
            <a:avLst/>
          </a:prstGeom>
        </p:spPr>
        <p:txBody>
          <a:bodyPr vert="horz" wrap="square" lIns="96014" tIns="48008" rIns="96014" bIns="48008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/>
            </a:lvl1pPr>
          </a:lstStyle>
          <a:p>
            <a:fld id="{4B65CDBD-340C-4A99-AABA-C63CB79FD4B2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4310327" cy="342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014" tIns="48008" rIns="96014" bIns="48008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633771" y="0"/>
            <a:ext cx="4311915" cy="342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014" tIns="48008" rIns="96014" bIns="48008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689225" y="515938"/>
            <a:ext cx="4568825" cy="25701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4569" y="3257871"/>
            <a:ext cx="7958138" cy="3085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014" tIns="48008" rIns="96014" bIns="4800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514141"/>
            <a:ext cx="4310327" cy="342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014" tIns="48008" rIns="96014" bIns="48008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633771" y="6514141"/>
            <a:ext cx="4311915" cy="342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014" tIns="48008" rIns="96014" bIns="48008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/>
            </a:lvl1pPr>
          </a:lstStyle>
          <a:p>
            <a:fld id="{B9049096-3A39-4E72-9D24-7327E560F1DA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华文细黑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华文细黑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华文细黑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华文细黑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华文细黑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唯一不变的就是变化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49096-3A39-4E72-9D24-7327E560F1DA}" type="slidenum">
              <a:rPr lang="en-US" altLang="zh-CN" smtClean="0"/>
              <a:pPr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97348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分布式的复杂性：对事物的支持、对查询的支持、对局部故障的处理、对调用链的追踪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49096-3A39-4E72-9D24-7327E560F1DA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28650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55709D-4225-451C-B2B2-A0B3C5F1E92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284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 bwMode="auto">
          <a:xfrm>
            <a:off x="914400" y="2130428"/>
            <a:ext cx="10363200" cy="14700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EFB3EFDF-A870-46B7-AE94-6713C9D4C06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2" name="矩形 1"/>
          <p:cNvSpPr/>
          <p:nvPr userDrawn="1"/>
        </p:nvSpPr>
        <p:spPr>
          <a:xfrm>
            <a:off x="9192344" y="5949280"/>
            <a:ext cx="2999656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35240FB3-49F7-4735-A27B-4899DB47BCB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766311C4-579C-4FD2-8211-3702C103893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09600" y="274640"/>
            <a:ext cx="109728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AADCE585-F79F-4A52-8AF4-15319EE4CB8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140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41808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5283200" y="6477000"/>
            <a:ext cx="2844800" cy="3810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en-US" altLang="zh-CN"/>
              <a:t>                   </a:t>
            </a:r>
            <a:fld id="{D7D77641-B81A-4544-AE46-7C03F021457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196213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E6172828-703C-4634-A727-D333C8579E6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896367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5283200" y="6477000"/>
            <a:ext cx="2844800" cy="3810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en-US" altLang="zh-CN"/>
              <a:t>                   </a:t>
            </a:r>
            <a:fld id="{D7D77641-B81A-4544-AE46-7C03F021457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44259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9517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296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26883BF3-A98D-4EEA-9047-7820BF72442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9614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0296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548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5045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172828-703C-4634-A727-D333C8579E66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666175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3734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2681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9888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4147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5283200" y="6477000"/>
            <a:ext cx="2844800" cy="3810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en-US" altLang="zh-CN"/>
              <a:t>                   </a:t>
            </a:r>
            <a:fld id="{D7D77641-B81A-4544-AE46-7C03F021457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954598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566B5376-83D8-4C8A-9287-285C327829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E6FA264A-7F12-4E09-AD14-7F4A61B494C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59DC9B9F-AD68-434F-AB73-5F3AD19705D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5283200" y="6477000"/>
            <a:ext cx="2844800" cy="3810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en-US" altLang="zh-CN"/>
              <a:t>                   </a:t>
            </a:r>
            <a:fld id="{D7D77641-B81A-4544-AE46-7C03F021457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E6172828-703C-4634-A727-D333C8579E6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2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BED94044-E2E4-47AE-83E9-E15E75358D3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BB28CFF1-B770-4EB7-999C-3C3C3252AB4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620689"/>
            <a:ext cx="12192000" cy="72008"/>
          </a:xfrm>
          <a:prstGeom prst="rect">
            <a:avLst/>
          </a:prstGeom>
          <a:solidFill>
            <a:srgbClr val="034EBD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9312000" y="6076950"/>
            <a:ext cx="2880000" cy="0"/>
          </a:xfrm>
          <a:prstGeom prst="line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839859" y="6076950"/>
            <a:ext cx="182428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www</a:t>
            </a:r>
            <a:r>
              <a:rPr lang="en-US" altLang="zh-CN" sz="1600" dirty="0" smtClean="0">
                <a:solidFill>
                  <a:srgbClr val="034EB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1600" b="1" dirty="0" smtClean="0">
                <a:solidFill>
                  <a:srgbClr val="034EB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QDFAE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.com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 userDrawn="1"/>
        </p:nvSpPr>
        <p:spPr>
          <a:xfrm>
            <a:off x="9192344" y="5949280"/>
            <a:ext cx="2999656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4" r:id="rId1"/>
    <p:sldLayoutId id="2147483956" r:id="rId2"/>
    <p:sldLayoutId id="2147483957" r:id="rId3"/>
    <p:sldLayoutId id="2147483958" r:id="rId4"/>
    <p:sldLayoutId id="2147483959" r:id="rId5"/>
    <p:sldLayoutId id="2147483955" r:id="rId6"/>
    <p:sldLayoutId id="2147483960" r:id="rId7"/>
    <p:sldLayoutId id="2147483961" r:id="rId8"/>
    <p:sldLayoutId id="2147483962" r:id="rId9"/>
    <p:sldLayoutId id="2147483963" r:id="rId10"/>
    <p:sldLayoutId id="2147483964" r:id="rId11"/>
    <p:sldLayoutId id="2147483965" r:id="rId12"/>
    <p:sldLayoutId id="2147483966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楷体_GB2312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楷体_GB2312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楷体_GB2312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楷体_GB2312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楷体_GB2312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楷体_GB2312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楷体_GB2312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楷体_GB2312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8"/>
          <p:cNvSpPr>
            <a:spLocks noChangeShapeType="1"/>
          </p:cNvSpPr>
          <p:nvPr userDrawn="1"/>
        </p:nvSpPr>
        <p:spPr bwMode="auto">
          <a:xfrm>
            <a:off x="9312000" y="6076950"/>
            <a:ext cx="2880000" cy="0"/>
          </a:xfrm>
          <a:prstGeom prst="line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8" name="TextBox 12"/>
          <p:cNvSpPr txBox="1"/>
          <p:nvPr userDrawn="1"/>
        </p:nvSpPr>
        <p:spPr>
          <a:xfrm>
            <a:off x="10225618" y="6242051"/>
            <a:ext cx="1225015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000" dirty="0" err="1" smtClean="0">
                <a:latin typeface="Arial" charset="0"/>
              </a:rPr>
              <a:t>www</a:t>
            </a:r>
            <a:r>
              <a:rPr lang="en-US" altLang="zh-CN" sz="1000" dirty="0" err="1" smtClean="0">
                <a:solidFill>
                  <a:srgbClr val="034EBD"/>
                </a:solidFill>
                <a:latin typeface="Arial" charset="0"/>
              </a:rPr>
              <a:t>.</a:t>
            </a:r>
            <a:r>
              <a:rPr lang="en-US" altLang="zh-CN" sz="1000" b="1" dirty="0" err="1" smtClean="0">
                <a:solidFill>
                  <a:srgbClr val="034EBD"/>
                </a:solidFill>
                <a:latin typeface="Arial" charset="0"/>
              </a:rPr>
              <a:t>QDFAE</a:t>
            </a:r>
            <a:r>
              <a:rPr lang="en-US" altLang="zh-CN" sz="1000" dirty="0" err="1" smtClean="0">
                <a:latin typeface="Arial" charset="0"/>
              </a:rPr>
              <a:t>.com</a:t>
            </a:r>
            <a:endParaRPr lang="zh-CN" altLang="en-US" sz="1000" dirty="0">
              <a:latin typeface="Arial" charset="0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0" y="692696"/>
            <a:ext cx="12192000" cy="72008"/>
          </a:xfrm>
          <a:prstGeom prst="rect">
            <a:avLst/>
          </a:prstGeom>
          <a:gradFill>
            <a:gsLst>
              <a:gs pos="0">
                <a:srgbClr val="8BA5D9"/>
              </a:gs>
              <a:gs pos="50000">
                <a:srgbClr val="517ECF"/>
              </a:gs>
              <a:gs pos="100000">
                <a:srgbClr val="2F62BF"/>
              </a:gs>
            </a:gsLst>
          </a:gradFill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9192344" y="5949280"/>
            <a:ext cx="2999656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410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8" r:id="rId1"/>
    <p:sldLayoutId id="2147483969" r:id="rId2"/>
    <p:sldLayoutId id="2147483971" r:id="rId3"/>
    <p:sldLayoutId id="2147483988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Line 8"/>
          <p:cNvSpPr>
            <a:spLocks noChangeShapeType="1"/>
          </p:cNvSpPr>
          <p:nvPr userDrawn="1"/>
        </p:nvSpPr>
        <p:spPr bwMode="auto">
          <a:xfrm>
            <a:off x="9312000" y="6076950"/>
            <a:ext cx="2880000" cy="0"/>
          </a:xfrm>
          <a:prstGeom prst="line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8" name="TextBox 12"/>
          <p:cNvSpPr txBox="1"/>
          <p:nvPr userDrawn="1"/>
        </p:nvSpPr>
        <p:spPr>
          <a:xfrm>
            <a:off x="10225618" y="6242051"/>
            <a:ext cx="1225015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000" dirty="0" err="1" smtClean="0">
                <a:latin typeface="Arial" charset="0"/>
              </a:rPr>
              <a:t>www</a:t>
            </a:r>
            <a:r>
              <a:rPr lang="en-US" altLang="zh-CN" sz="1000" dirty="0" err="1" smtClean="0">
                <a:solidFill>
                  <a:srgbClr val="034EBD"/>
                </a:solidFill>
                <a:latin typeface="Arial" charset="0"/>
              </a:rPr>
              <a:t>.</a:t>
            </a:r>
            <a:r>
              <a:rPr lang="en-US" altLang="zh-CN" sz="1000" b="1" dirty="0" err="1" smtClean="0">
                <a:solidFill>
                  <a:srgbClr val="034EBD"/>
                </a:solidFill>
                <a:latin typeface="Arial" charset="0"/>
              </a:rPr>
              <a:t>QDFAE</a:t>
            </a:r>
            <a:r>
              <a:rPr lang="en-US" altLang="zh-CN" sz="1000" dirty="0" err="1" smtClean="0">
                <a:latin typeface="Arial" charset="0"/>
              </a:rPr>
              <a:t>.com</a:t>
            </a:r>
            <a:endParaRPr lang="zh-CN" altLang="en-US" sz="1000" dirty="0">
              <a:latin typeface="Arial" charset="0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692696"/>
            <a:ext cx="12192000" cy="72008"/>
          </a:xfrm>
          <a:prstGeom prst="rect">
            <a:avLst/>
          </a:prstGeom>
          <a:gradFill>
            <a:gsLst>
              <a:gs pos="0">
                <a:srgbClr val="8BA5D9"/>
              </a:gs>
              <a:gs pos="50000">
                <a:srgbClr val="517ECF"/>
              </a:gs>
              <a:gs pos="100000">
                <a:srgbClr val="2F62BF"/>
              </a:gs>
            </a:gsLst>
          </a:gradFill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9192344" y="5949280"/>
            <a:ext cx="2999656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817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6" r:id="rId1"/>
    <p:sldLayoutId id="2147484017" r:id="rId2"/>
    <p:sldLayoutId id="2147484018" r:id="rId3"/>
    <p:sldLayoutId id="2147484019" r:id="rId4"/>
    <p:sldLayoutId id="2147484020" r:id="rId5"/>
    <p:sldLayoutId id="2147484021" r:id="rId6"/>
    <p:sldLayoutId id="2147484022" r:id="rId7"/>
    <p:sldLayoutId id="2147484023" r:id="rId8"/>
    <p:sldLayoutId id="2147484024" r:id="rId9"/>
    <p:sldLayoutId id="2147484025" r:id="rId10"/>
    <p:sldLayoutId id="2147484026" r:id="rId11"/>
    <p:sldLayoutId id="2147484027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9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9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ubbo.io/" TargetMode="External"/><Relationship Id="rId2" Type="http://schemas.openxmlformats.org/officeDocument/2006/relationships/hyperlink" Target="http://projects.spring.io/spring-cloud/" TargetMode="Externa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9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9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9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9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9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Administrator\Desktop\未标题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" y="1506638"/>
            <a:ext cx="12192001" cy="4847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39" name="Rectangle 7"/>
          <p:cNvSpPr>
            <a:spLocks noChangeArrowheads="1"/>
          </p:cNvSpPr>
          <p:nvPr/>
        </p:nvSpPr>
        <p:spPr bwMode="auto">
          <a:xfrm>
            <a:off x="2001218" y="1652608"/>
            <a:ext cx="8343253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zh-CN" sz="4800" b="1" dirty="0" smtClean="0">
                <a:latin typeface="微软雅黑" pitchFamily="34" charset="-122"/>
                <a:ea typeface="微软雅黑" pitchFamily="34" charset="-122"/>
              </a:rPr>
              <a:t>SOA</a:t>
            </a:r>
            <a:r>
              <a:rPr lang="zh-CN" altLang="en-US" sz="4800" b="1" dirty="0" smtClean="0">
                <a:latin typeface="微软雅黑" pitchFamily="34" charset="-122"/>
                <a:ea typeface="微软雅黑" pitchFamily="34" charset="-122"/>
              </a:rPr>
              <a:t>和微服务架构简介</a:t>
            </a:r>
            <a:endParaRPr lang="en-US" altLang="zh-CN" sz="4800" b="1" dirty="0" smtClean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800" b="1" dirty="0" smtClean="0">
                <a:latin typeface="微软雅黑" pitchFamily="34" charset="-122"/>
                <a:ea typeface="微软雅黑" pitchFamily="34" charset="-122"/>
              </a:rPr>
              <a:t>及</a:t>
            </a:r>
            <a:r>
              <a:rPr lang="zh-CN" altLang="en-US" sz="4800" b="1" dirty="0" smtClean="0">
                <a:latin typeface="微软雅黑" pitchFamily="34" charset="-122"/>
                <a:ea typeface="微软雅黑" pitchFamily="34" charset="-122"/>
              </a:rPr>
              <a:t>金交平台架构规划</a:t>
            </a:r>
            <a:endParaRPr lang="en-US" altLang="zh-CN" sz="48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287688" y="4437112"/>
            <a:ext cx="5534025" cy="172878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1600" b="1" kern="0" dirty="0">
                <a:latin typeface="微软雅黑" pitchFamily="34" charset="-122"/>
                <a:ea typeface="微软雅黑" pitchFamily="34" charset="-122"/>
                <a:cs typeface="Arial" charset="0"/>
              </a:rPr>
              <a:t>信</a:t>
            </a:r>
            <a:r>
              <a:rPr lang="zh-CN" altLang="en-US" sz="1600" b="1" kern="0" dirty="0" smtClean="0">
                <a:latin typeface="微软雅黑" pitchFamily="34" charset="-122"/>
                <a:ea typeface="微软雅黑" pitchFamily="34" charset="-122"/>
                <a:cs typeface="Arial" charset="0"/>
              </a:rPr>
              <a:t>息技术产品部</a:t>
            </a:r>
            <a:r>
              <a:rPr lang="en-US" altLang="zh-CN" sz="1600" b="1" kern="0" dirty="0" smtClean="0">
                <a:latin typeface="微软雅黑" pitchFamily="34" charset="-122"/>
                <a:ea typeface="微软雅黑" pitchFamily="34" charset="-122"/>
                <a:cs typeface="Arial" charset="0"/>
              </a:rPr>
              <a:t/>
            </a:r>
            <a:br>
              <a:rPr lang="en-US" altLang="zh-CN" sz="1600" b="1" kern="0" dirty="0" smtClean="0">
                <a:latin typeface="微软雅黑" pitchFamily="34" charset="-122"/>
                <a:ea typeface="微软雅黑" pitchFamily="34" charset="-122"/>
                <a:cs typeface="Arial" charset="0"/>
              </a:rPr>
            </a:br>
            <a:endParaRPr lang="en-US" altLang="zh-CN" sz="1600" b="1" kern="0" dirty="0" smtClean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algn="ctr" eaLnBrk="1" hangingPunct="1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sz="1600" b="1" kern="0" dirty="0" smtClean="0">
                <a:latin typeface="微软雅黑" pitchFamily="34" charset="-122"/>
                <a:ea typeface="微软雅黑" pitchFamily="34" charset="-122"/>
                <a:cs typeface="Arial" charset="0"/>
              </a:rPr>
              <a:t>2017</a:t>
            </a:r>
            <a:r>
              <a:rPr lang="zh-CN" altLang="en-US" sz="1600" b="1" kern="0" dirty="0" smtClean="0">
                <a:latin typeface="微软雅黑" pitchFamily="34" charset="-122"/>
                <a:ea typeface="微软雅黑" pitchFamily="34" charset="-122"/>
                <a:cs typeface="Arial" charset="0"/>
              </a:rPr>
              <a:t>年</a:t>
            </a:r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  <a:cs typeface="Arial" charset="0"/>
              </a:rPr>
              <a:t>3</a:t>
            </a:r>
            <a:r>
              <a:rPr lang="zh-CN" altLang="en-US" sz="1600" b="1" kern="0" dirty="0" smtClean="0">
                <a:latin typeface="微软雅黑" pitchFamily="34" charset="-122"/>
                <a:ea typeface="微软雅黑" pitchFamily="34" charset="-122"/>
                <a:cs typeface="Arial" charset="0"/>
              </a:rPr>
              <a:t>月 杨波</a:t>
            </a:r>
            <a:endParaRPr lang="zh-CN" altLang="zh-CN" sz="1600" b="1" kern="0" dirty="0"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15480" y="620688"/>
            <a:ext cx="237626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200456" y="589910"/>
            <a:ext cx="115212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QDFAE</a:t>
            </a:r>
            <a:endParaRPr lang="zh-CN" altLang="en-US" sz="20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852" y="404664"/>
            <a:ext cx="2182884" cy="5326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3982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/>
              <a:t>Micro-Services </a:t>
            </a:r>
            <a:r>
              <a:rPr lang="zh-CN" altLang="en-US" sz="2400" b="1" dirty="0" smtClean="0"/>
              <a:t>微服务架构</a:t>
            </a:r>
            <a:endParaRPr lang="zh-CN" altLang="en-US" sz="24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1199456" y="162880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什么是“微服务”？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178496" y="2402304"/>
            <a:ext cx="945400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2014</a:t>
            </a:r>
            <a:r>
              <a:rPr lang="zh-CN" altLang="en-US" dirty="0"/>
              <a:t>年出现的热词，由 </a:t>
            </a:r>
            <a:r>
              <a:rPr lang="en-US" altLang="zh-CN" dirty="0"/>
              <a:t>Martin Fowler </a:t>
            </a:r>
            <a:r>
              <a:rPr lang="zh-CN" altLang="en-US" dirty="0"/>
              <a:t>总结如下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en-US" dirty="0" smtClean="0"/>
              <a:t> </a:t>
            </a:r>
            <a:endParaRPr lang="zh-CN" altLang="en-US" dirty="0"/>
          </a:p>
          <a:p>
            <a:r>
              <a:rPr lang="zh-CN" altLang="en-US" dirty="0"/>
              <a:t>微服务</a:t>
            </a:r>
            <a:r>
              <a:rPr lang="zh-CN" altLang="en-US" dirty="0" smtClean="0"/>
              <a:t>架构，是</a:t>
            </a:r>
            <a:r>
              <a:rPr lang="zh-CN" altLang="en-US" dirty="0"/>
              <a:t>一种将一个单一应用程序开发为</a:t>
            </a:r>
            <a:r>
              <a:rPr lang="zh-CN" altLang="en-US" dirty="0">
                <a:solidFill>
                  <a:srgbClr val="FF0000"/>
                </a:solidFill>
              </a:rPr>
              <a:t>一组小型服务</a:t>
            </a:r>
            <a:r>
              <a:rPr lang="zh-CN" altLang="en-US" dirty="0"/>
              <a:t>的方法，每个服务运行在自己的</a:t>
            </a:r>
            <a:r>
              <a:rPr lang="zh-CN" altLang="en-US" dirty="0">
                <a:solidFill>
                  <a:srgbClr val="FF0000"/>
                </a:solidFill>
              </a:rPr>
              <a:t>进程</a:t>
            </a:r>
            <a:r>
              <a:rPr lang="zh-CN" altLang="en-US" dirty="0"/>
              <a:t>中，服务间通信采用</a:t>
            </a:r>
            <a:r>
              <a:rPr lang="zh-CN" altLang="en-US" dirty="0">
                <a:solidFill>
                  <a:srgbClr val="FF0000"/>
                </a:solidFill>
              </a:rPr>
              <a:t>轻量</a:t>
            </a:r>
            <a:r>
              <a:rPr lang="zh-CN" altLang="en-US" dirty="0"/>
              <a:t>级通信机制</a:t>
            </a:r>
            <a:r>
              <a:rPr lang="en-US" altLang="zh-CN" dirty="0"/>
              <a:t>(</a:t>
            </a:r>
            <a:r>
              <a:rPr lang="zh-CN" altLang="en-US" dirty="0"/>
              <a:t>通常</a:t>
            </a:r>
            <a:r>
              <a:rPr lang="zh-CN" altLang="en-US" dirty="0" smtClean="0"/>
              <a:t>用</a:t>
            </a:r>
            <a:r>
              <a:rPr lang="en-US" altLang="zh-CN" dirty="0" smtClean="0"/>
              <a:t>HTTP</a:t>
            </a:r>
            <a:r>
              <a:rPr lang="zh-CN" altLang="en-US" dirty="0" smtClean="0"/>
              <a:t>资源</a:t>
            </a:r>
            <a:r>
              <a:rPr lang="en-US" altLang="zh-CN" dirty="0" smtClean="0"/>
              <a:t>API – REST API)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这些</a:t>
            </a:r>
            <a:r>
              <a:rPr lang="zh-CN" altLang="en-US" dirty="0"/>
              <a:t>服务围绕</a:t>
            </a:r>
            <a:r>
              <a:rPr lang="zh-CN" altLang="en-US" dirty="0">
                <a:solidFill>
                  <a:srgbClr val="FF0000"/>
                </a:solidFill>
              </a:rPr>
              <a:t>业务能力</a:t>
            </a:r>
            <a:r>
              <a:rPr lang="zh-CN" altLang="en-US" dirty="0"/>
              <a:t>构建并且可</a:t>
            </a:r>
            <a:r>
              <a:rPr lang="zh-CN" altLang="en-US" dirty="0" smtClean="0"/>
              <a:t>通过</a:t>
            </a:r>
            <a:r>
              <a:rPr lang="zh-CN" altLang="en-US" dirty="0" smtClean="0">
                <a:solidFill>
                  <a:srgbClr val="FF0000"/>
                </a:solidFill>
              </a:rPr>
              <a:t>全自动部署</a:t>
            </a:r>
            <a:r>
              <a:rPr lang="zh-CN" altLang="en-US" dirty="0" smtClean="0"/>
              <a:t>机制独立部署</a:t>
            </a:r>
            <a:r>
              <a:rPr lang="zh-CN" altLang="en-US" dirty="0"/>
              <a:t>。这些服务共用一个最小型的集中式的管理，服务可用</a:t>
            </a:r>
            <a:r>
              <a:rPr lang="zh-CN" altLang="en-US" dirty="0">
                <a:solidFill>
                  <a:srgbClr val="FF0000"/>
                </a:solidFill>
              </a:rPr>
              <a:t>不同的语言</a:t>
            </a:r>
            <a:r>
              <a:rPr lang="zh-CN" altLang="en-US" dirty="0"/>
              <a:t>开发，使用</a:t>
            </a:r>
            <a:r>
              <a:rPr lang="zh-CN" altLang="en-US" dirty="0" smtClean="0">
                <a:solidFill>
                  <a:srgbClr val="FF0000"/>
                </a:solidFill>
              </a:rPr>
              <a:t>不同的</a:t>
            </a:r>
            <a:r>
              <a:rPr lang="zh-CN" altLang="en-US" dirty="0">
                <a:solidFill>
                  <a:srgbClr val="FF0000"/>
                </a:solidFill>
              </a:rPr>
              <a:t>数据存储</a:t>
            </a:r>
            <a:r>
              <a:rPr lang="zh-CN" altLang="en-US" dirty="0"/>
              <a:t>技术。</a:t>
            </a:r>
            <a:r>
              <a:rPr lang="en-US" altLang="zh-CN" dirty="0" smtClean="0"/>
              <a:t>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0436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10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微服务架构的特点</a:t>
            </a:r>
            <a:endParaRPr lang="zh-CN" altLang="en-US" sz="2400" b="1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2988564530"/>
              </p:ext>
            </p:extLst>
          </p:nvPr>
        </p:nvGraphicFramePr>
        <p:xfrm>
          <a:off x="1991544" y="1058333"/>
          <a:ext cx="9248576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3172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11</a:t>
            </a:fld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19336" y="11663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微服务架构的特点</a:t>
            </a:r>
            <a:endParaRPr lang="zh-CN" altLang="en-US" sz="2400" b="1" dirty="0"/>
          </a:p>
        </p:txBody>
      </p:sp>
      <p:sp>
        <p:nvSpPr>
          <p:cNvPr id="6" name="矩形 5"/>
          <p:cNvSpPr/>
          <p:nvPr/>
        </p:nvSpPr>
        <p:spPr>
          <a:xfrm>
            <a:off x="159369" y="2340498"/>
            <a:ext cx="4896544" cy="2376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3674" y="2412506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webapp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640689" y="2967955"/>
            <a:ext cx="4178488" cy="3600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表现</a:t>
            </a:r>
            <a:r>
              <a:rPr lang="zh-CN" altLang="en-US" dirty="0" smtClean="0"/>
              <a:t>层 </a:t>
            </a:r>
            <a:r>
              <a:rPr lang="en-US" altLang="zh-CN" dirty="0" smtClean="0"/>
              <a:t>UI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640690" y="3739428"/>
            <a:ext cx="1296144" cy="432048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用户模块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083424" y="3731813"/>
            <a:ext cx="1296144" cy="432048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订单</a:t>
            </a:r>
            <a:r>
              <a:rPr lang="zh-CN" altLang="en-US" dirty="0" smtClean="0"/>
              <a:t>模块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3523033" y="3731813"/>
            <a:ext cx="1296144" cy="432048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商品模块</a:t>
            </a:r>
            <a:endParaRPr lang="zh-CN" altLang="en-US" dirty="0"/>
          </a:p>
        </p:txBody>
      </p:sp>
      <p:sp>
        <p:nvSpPr>
          <p:cNvPr id="13" name="下箭头 12"/>
          <p:cNvSpPr/>
          <p:nvPr/>
        </p:nvSpPr>
        <p:spPr>
          <a:xfrm>
            <a:off x="2427621" y="4760540"/>
            <a:ext cx="360040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磁盘 13"/>
          <p:cNvSpPr/>
          <p:nvPr/>
        </p:nvSpPr>
        <p:spPr>
          <a:xfrm>
            <a:off x="1950860" y="5263209"/>
            <a:ext cx="1313562" cy="792088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Database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5923511" y="3068117"/>
            <a:ext cx="1569537" cy="220908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493561" y="2305102"/>
            <a:ext cx="6348440" cy="3600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表现层 </a:t>
            </a:r>
            <a:r>
              <a:rPr lang="en-US" altLang="zh-CN" dirty="0"/>
              <a:t>UI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6162345" y="3354166"/>
            <a:ext cx="1114679" cy="4320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用户服务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2" name="流程图: 磁盘 21"/>
          <p:cNvSpPr/>
          <p:nvPr/>
        </p:nvSpPr>
        <p:spPr>
          <a:xfrm>
            <a:off x="6162345" y="4456884"/>
            <a:ext cx="1114679" cy="629466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DB</a:t>
            </a:r>
            <a:endParaRPr lang="zh-CN" altLang="en-US" dirty="0"/>
          </a:p>
        </p:txBody>
      </p:sp>
      <p:sp>
        <p:nvSpPr>
          <p:cNvPr id="23" name="下箭头 22"/>
          <p:cNvSpPr/>
          <p:nvPr/>
        </p:nvSpPr>
        <p:spPr>
          <a:xfrm>
            <a:off x="6528259" y="3942958"/>
            <a:ext cx="360040" cy="3622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8130585" y="3068117"/>
            <a:ext cx="1569537" cy="220908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369419" y="3354166"/>
            <a:ext cx="1114679" cy="4320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订单服务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流程图: 磁盘 25"/>
          <p:cNvSpPr/>
          <p:nvPr/>
        </p:nvSpPr>
        <p:spPr>
          <a:xfrm>
            <a:off x="8369419" y="4456884"/>
            <a:ext cx="1114679" cy="629466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DB</a:t>
            </a:r>
            <a:endParaRPr lang="zh-CN" altLang="en-US" dirty="0"/>
          </a:p>
        </p:txBody>
      </p:sp>
      <p:sp>
        <p:nvSpPr>
          <p:cNvPr id="27" name="下箭头 26"/>
          <p:cNvSpPr/>
          <p:nvPr/>
        </p:nvSpPr>
        <p:spPr>
          <a:xfrm>
            <a:off x="8735333" y="3942958"/>
            <a:ext cx="360040" cy="3622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0272464" y="3068960"/>
            <a:ext cx="1569537" cy="220908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0511298" y="3355009"/>
            <a:ext cx="1114679" cy="4320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商品</a:t>
            </a:r>
            <a:r>
              <a:rPr lang="zh-CN" altLang="en-US" dirty="0" smtClean="0">
                <a:solidFill>
                  <a:schemeClr val="bg1"/>
                </a:solidFill>
              </a:rPr>
              <a:t>服务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0" name="流程图: 磁盘 29"/>
          <p:cNvSpPr/>
          <p:nvPr/>
        </p:nvSpPr>
        <p:spPr>
          <a:xfrm>
            <a:off x="10511298" y="4457727"/>
            <a:ext cx="1114679" cy="629466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DB</a:t>
            </a:r>
            <a:endParaRPr lang="zh-CN" altLang="en-US" dirty="0"/>
          </a:p>
        </p:txBody>
      </p:sp>
      <p:sp>
        <p:nvSpPr>
          <p:cNvPr id="31" name="下箭头 30"/>
          <p:cNvSpPr/>
          <p:nvPr/>
        </p:nvSpPr>
        <p:spPr>
          <a:xfrm>
            <a:off x="10877212" y="3943801"/>
            <a:ext cx="360040" cy="3622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826749" y="139452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单体应用架构</a:t>
            </a:r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7998367" y="138672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微服务架构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5493560" y="3068117"/>
            <a:ext cx="432048" cy="220908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CN" altLang="en-US" dirty="0" smtClean="0"/>
              <a:t>开发 测试 部署 运维</a:t>
            </a:r>
            <a:endParaRPr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7686348" y="3068960"/>
            <a:ext cx="432048" cy="220908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CN" altLang="en-US" dirty="0" smtClean="0"/>
              <a:t>开发 测试 部署 运维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9840415" y="3068960"/>
            <a:ext cx="432048" cy="220908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CN" altLang="en-US" dirty="0" smtClean="0"/>
              <a:t>开发 测试 部署 运维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586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12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微服务架构的特点</a:t>
            </a:r>
            <a:endParaRPr lang="zh-CN" altLang="en-US" sz="2400" b="1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070468930"/>
              </p:ext>
            </p:extLst>
          </p:nvPr>
        </p:nvGraphicFramePr>
        <p:xfrm>
          <a:off x="1991544" y="1058333"/>
          <a:ext cx="9248576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63923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13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微服务架构带来的挑战</a:t>
            </a:r>
            <a:endParaRPr lang="zh-CN" altLang="en-US" sz="2400" b="1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309106954"/>
              </p:ext>
            </p:extLst>
          </p:nvPr>
        </p:nvGraphicFramePr>
        <p:xfrm>
          <a:off x="1991544" y="1058333"/>
          <a:ext cx="9248576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6563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14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微服务设计原则</a:t>
            </a:r>
            <a:endParaRPr lang="zh-CN" altLang="en-US" sz="2400" b="1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1834477074"/>
              </p:ext>
            </p:extLst>
          </p:nvPr>
        </p:nvGraphicFramePr>
        <p:xfrm>
          <a:off x="2081312" y="1058333"/>
          <a:ext cx="9248576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846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15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微服务开发框架</a:t>
            </a:r>
            <a:endParaRPr lang="zh-CN" altLang="en-US" sz="24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2999656" y="2420888"/>
            <a:ext cx="570540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Spring Cloud </a:t>
            </a:r>
            <a:r>
              <a:rPr lang="en-US" altLang="zh-CN" dirty="0"/>
              <a:t>: </a:t>
            </a:r>
            <a:r>
              <a:rPr lang="en-US" altLang="zh-CN" dirty="0">
                <a:hlinkClick r:id="rId2"/>
              </a:rPr>
              <a:t>http://projects.spring.io/spring-cloud</a:t>
            </a:r>
            <a:r>
              <a:rPr lang="en-US" altLang="zh-CN" dirty="0" smtClean="0">
                <a:hlinkClick r:id="rId2"/>
              </a:rPr>
              <a:t>/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Dubbo </a:t>
            </a:r>
            <a:r>
              <a:rPr lang="en-US" altLang="zh-CN" dirty="0"/>
              <a:t>: </a:t>
            </a:r>
            <a:r>
              <a:rPr lang="en-US" altLang="zh-CN" dirty="0">
                <a:hlinkClick r:id="rId3"/>
              </a:rPr>
              <a:t>http://</a:t>
            </a:r>
            <a:r>
              <a:rPr lang="en-US" altLang="zh-CN" dirty="0" smtClean="0">
                <a:hlinkClick r:id="rId3"/>
              </a:rPr>
              <a:t>dubbo.io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Dubbox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Dropwizard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Consl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etcd</a:t>
            </a:r>
            <a:r>
              <a:rPr lang="en-US" altLang="zh-CN" dirty="0" smtClean="0"/>
              <a:t> 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9240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16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3143672" y="2780928"/>
            <a:ext cx="6186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/>
              <a:t>系统从</a:t>
            </a:r>
            <a:r>
              <a:rPr lang="zh-CN" altLang="en-US" sz="3600" b="1" dirty="0"/>
              <a:t>哪里来，要到哪里去？</a:t>
            </a:r>
            <a:endParaRPr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157869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735551" y="1184379"/>
            <a:ext cx="9764597" cy="5458379"/>
            <a:chOff x="839813" y="1315007"/>
            <a:chExt cx="9764597" cy="5458379"/>
          </a:xfrm>
        </p:grpSpPr>
        <p:sp>
          <p:nvSpPr>
            <p:cNvPr id="5" name="圆角矩形 4"/>
            <p:cNvSpPr/>
            <p:nvPr/>
          </p:nvSpPr>
          <p:spPr>
            <a:xfrm>
              <a:off x="3818586" y="2806787"/>
              <a:ext cx="4005329" cy="2305318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473798" y="2874870"/>
              <a:ext cx="28752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/>
                <a:t>交易所中央交易处理系统</a:t>
              </a:r>
              <a:endParaRPr lang="zh-CN" altLang="en-US" b="1" dirty="0"/>
            </a:p>
          </p:txBody>
        </p:sp>
        <p:sp>
          <p:nvSpPr>
            <p:cNvPr id="7" name="矩形 6"/>
            <p:cNvSpPr/>
            <p:nvPr/>
          </p:nvSpPr>
          <p:spPr>
            <a:xfrm>
              <a:off x="3940934" y="3355617"/>
              <a:ext cx="2137893" cy="4243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登记</a:t>
              </a:r>
              <a:endParaRPr lang="zh-CN" altLang="en-US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3940934" y="3931946"/>
              <a:ext cx="2137894" cy="4243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发行</a:t>
              </a:r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>
              <a:off x="3940933" y="4551608"/>
              <a:ext cx="2137894" cy="4243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转让</a:t>
              </a:r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6272008" y="3355617"/>
              <a:ext cx="1358725" cy="4243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结算</a:t>
              </a:r>
              <a:endParaRPr lang="zh-CN" altLang="en-US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149661" y="4432478"/>
              <a:ext cx="16742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/>
                <a:t>后台系统，接收并处理指令后发送</a:t>
              </a:r>
              <a:endParaRPr lang="zh-CN" altLang="en-US" sz="1400" b="1" dirty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6272008" y="3932644"/>
              <a:ext cx="1358725" cy="4243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……</a:t>
              </a:r>
              <a:endParaRPr lang="zh-CN" altLang="en-US" dirty="0"/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839813" y="2779286"/>
              <a:ext cx="2317123" cy="2305319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3818585" y="1420228"/>
              <a:ext cx="4005329" cy="919665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3818585" y="5619717"/>
              <a:ext cx="4005329" cy="954811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964803" y="1469010"/>
              <a:ext cx="16098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/>
                <a:t>会员运营平台</a:t>
              </a:r>
              <a:endParaRPr lang="zh-CN" altLang="en-US" b="1" dirty="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996999" y="5682333"/>
              <a:ext cx="1828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/>
                <a:t>交易所运营平台</a:t>
              </a:r>
              <a:endParaRPr lang="zh-CN" altLang="en-US" b="1" dirty="0"/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3940933" y="1838342"/>
              <a:ext cx="998114" cy="363943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 smtClean="0"/>
                <a:t>项目管理</a:t>
              </a:r>
              <a:endParaRPr lang="zh-CN" altLang="en-US" sz="1400" dirty="0"/>
            </a:p>
          </p:txBody>
        </p:sp>
        <p:sp>
          <p:nvSpPr>
            <p:cNvPr id="19" name="圆角矩形 18"/>
            <p:cNvSpPr/>
            <p:nvPr/>
          </p:nvSpPr>
          <p:spPr>
            <a:xfrm>
              <a:off x="4997000" y="1851701"/>
              <a:ext cx="988454" cy="363943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 smtClean="0"/>
                <a:t>信息披露</a:t>
              </a:r>
              <a:endParaRPr lang="zh-CN" altLang="en-US" sz="1400" dirty="0"/>
            </a:p>
          </p:txBody>
        </p:sp>
        <p:sp>
          <p:nvSpPr>
            <p:cNvPr id="20" name="圆角矩形 19"/>
            <p:cNvSpPr/>
            <p:nvPr/>
          </p:nvSpPr>
          <p:spPr>
            <a:xfrm>
              <a:off x="6043407" y="1851701"/>
              <a:ext cx="1030313" cy="363943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/>
                <a:t>客户</a:t>
              </a:r>
              <a:r>
                <a:rPr lang="zh-CN" altLang="en-US" sz="1400" dirty="0" smtClean="0"/>
                <a:t>管理</a:t>
              </a:r>
              <a:endParaRPr lang="zh-CN" altLang="en-US" sz="1400" dirty="0"/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7122012" y="1838341"/>
              <a:ext cx="631068" cy="363943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……</a:t>
              </a:r>
              <a:endParaRPr lang="zh-CN" altLang="en-US" sz="1400" dirty="0"/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3940933" y="6089830"/>
              <a:ext cx="998114" cy="363943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 smtClean="0"/>
                <a:t>审核</a:t>
              </a:r>
              <a:endParaRPr lang="zh-CN" altLang="en-US" sz="1400" dirty="0"/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4997000" y="6103189"/>
              <a:ext cx="988454" cy="363943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 smtClean="0"/>
                <a:t>结算管理</a:t>
              </a:r>
              <a:endParaRPr lang="zh-CN" altLang="en-US" sz="1400" dirty="0"/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6043407" y="6103189"/>
              <a:ext cx="1030313" cy="363943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/>
                <a:t>会员</a:t>
              </a:r>
              <a:r>
                <a:rPr lang="zh-CN" altLang="en-US" sz="1400" dirty="0" smtClean="0"/>
                <a:t>管理</a:t>
              </a:r>
              <a:endParaRPr lang="zh-CN" altLang="en-US" sz="1400" dirty="0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7122012" y="6089829"/>
              <a:ext cx="631068" cy="363943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……</a:t>
              </a:r>
              <a:endParaRPr lang="zh-CN" altLang="en-US" sz="14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039970" y="2895103"/>
              <a:ext cx="18212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/>
                <a:t>交易终端</a:t>
              </a:r>
              <a:endParaRPr lang="zh-CN" altLang="en-US" b="1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949315" y="3508897"/>
              <a:ext cx="951424" cy="900000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标准交易终端</a:t>
              </a:r>
              <a:endParaRPr lang="en-US" altLang="zh-CN" dirty="0" smtClean="0"/>
            </a:p>
            <a:p>
              <a:pPr algn="ctr"/>
              <a:r>
                <a:rPr lang="en-US" altLang="zh-CN" sz="1200" dirty="0"/>
                <a:t>ATS</a:t>
              </a:r>
              <a:endParaRPr lang="en-US" altLang="zh-CN" sz="1200" dirty="0" smtClean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031139" y="3508897"/>
              <a:ext cx="951424" cy="900000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定制交易终端</a:t>
              </a:r>
              <a:endParaRPr lang="en-US" altLang="zh-CN" dirty="0" smtClean="0"/>
            </a:p>
            <a:p>
              <a:pPr algn="ctr"/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</a:rPr>
                <a:t>微</a:t>
              </a:r>
              <a:r>
                <a:rPr lang="zh-CN" altLang="en-US" sz="1200" dirty="0" smtClean="0">
                  <a:solidFill>
                    <a:schemeClr val="bg1">
                      <a:lumMod val="95000"/>
                    </a:schemeClr>
                  </a:solidFill>
                </a:rPr>
                <a:t>信理财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4" name="下箭头 33"/>
            <p:cNvSpPr/>
            <p:nvPr/>
          </p:nvSpPr>
          <p:spPr>
            <a:xfrm>
              <a:off x="4939047" y="2339893"/>
              <a:ext cx="354170" cy="466893"/>
            </a:xfrm>
            <a:prstGeom prst="down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上箭头 34"/>
            <p:cNvSpPr/>
            <p:nvPr/>
          </p:nvSpPr>
          <p:spPr>
            <a:xfrm>
              <a:off x="6272008" y="2338284"/>
              <a:ext cx="399248" cy="487805"/>
            </a:xfrm>
            <a:prstGeom prst="up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上箭头 35"/>
            <p:cNvSpPr/>
            <p:nvPr/>
          </p:nvSpPr>
          <p:spPr>
            <a:xfrm>
              <a:off x="4845674" y="5130495"/>
              <a:ext cx="399248" cy="487805"/>
            </a:xfrm>
            <a:prstGeom prst="up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下箭头 36"/>
            <p:cNvSpPr/>
            <p:nvPr/>
          </p:nvSpPr>
          <p:spPr>
            <a:xfrm>
              <a:off x="6180248" y="5130495"/>
              <a:ext cx="354170" cy="466893"/>
            </a:xfrm>
            <a:prstGeom prst="down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左箭头 39"/>
            <p:cNvSpPr/>
            <p:nvPr/>
          </p:nvSpPr>
          <p:spPr>
            <a:xfrm>
              <a:off x="3214353" y="3431850"/>
              <a:ext cx="611748" cy="423056"/>
            </a:xfrm>
            <a:prstGeom prst="leftArrow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右箭头 40"/>
            <p:cNvSpPr/>
            <p:nvPr/>
          </p:nvSpPr>
          <p:spPr>
            <a:xfrm>
              <a:off x="3214353" y="4134266"/>
              <a:ext cx="611749" cy="438694"/>
            </a:xfrm>
            <a:prstGeom prst="rightArrow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线形标注 2(带强调线) 43"/>
            <p:cNvSpPr/>
            <p:nvPr/>
          </p:nvSpPr>
          <p:spPr>
            <a:xfrm>
              <a:off x="8182377" y="1491892"/>
              <a:ext cx="1833633" cy="589090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8492"/>
                <a:gd name="adj6" fmla="val -15763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8001270" y="1315007"/>
              <a:ext cx="260314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会员通过此平台为其客户提供项目挂牌、项目过程管理等相关服务</a:t>
              </a:r>
              <a:endParaRPr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6" name="线形标注 2(带强调线) 45"/>
            <p:cNvSpPr/>
            <p:nvPr/>
          </p:nvSpPr>
          <p:spPr>
            <a:xfrm rot="10800000">
              <a:off x="1298882" y="5759603"/>
              <a:ext cx="2132531" cy="707529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9667"/>
                <a:gd name="adj6" fmla="val -15263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1492468" y="5573057"/>
              <a:ext cx="213253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交易所业务人员通过此平台进行相关业务审核、交易结算及会员管理等</a:t>
              </a:r>
              <a:endParaRPr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119336" y="116632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当前业务</a:t>
            </a:r>
            <a:r>
              <a:rPr lang="zh-CN" altLang="en-US" sz="2400" b="1" dirty="0"/>
              <a:t>概览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74568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40" y="836712"/>
            <a:ext cx="4819594" cy="592973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19336" y="116632"/>
            <a:ext cx="2659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当前系统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总体结构</a:t>
            </a:r>
            <a:endParaRPr lang="zh-CN" altLang="en-US" sz="24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016" y="1196752"/>
            <a:ext cx="5430394" cy="51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91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软件</a:t>
            </a:r>
            <a:r>
              <a:rPr lang="zh-CN" altLang="en-US" sz="2400" b="1" dirty="0" smtClean="0"/>
              <a:t>架构演进之路</a:t>
            </a:r>
            <a:endParaRPr lang="zh-CN" altLang="en-US" sz="2400" b="1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3953396813"/>
              </p:ext>
            </p:extLst>
          </p:nvPr>
        </p:nvGraphicFramePr>
        <p:xfrm>
          <a:off x="2207568" y="-17140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矩形 6"/>
          <p:cNvSpPr/>
          <p:nvPr/>
        </p:nvSpPr>
        <p:spPr>
          <a:xfrm>
            <a:off x="4447992" y="3652084"/>
            <a:ext cx="3647152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5400" dirty="0">
                <a:solidFill>
                  <a:srgbClr val="FF0000"/>
                </a:solidFill>
              </a:rPr>
              <a:t>为什么呢？</a:t>
            </a:r>
            <a:endParaRPr lang="zh-CN" altLang="en-US" sz="5400" dirty="0">
              <a:solidFill>
                <a:srgbClr val="FF0000"/>
              </a:solidFill>
            </a:endParaRPr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1826451443"/>
              </p:ext>
            </p:extLst>
          </p:nvPr>
        </p:nvGraphicFramePr>
        <p:xfrm>
          <a:off x="2279576" y="4885645"/>
          <a:ext cx="8128000" cy="8194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073368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8" grpId="0">
        <p:bldAsOne/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9336" y="116632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金交系统架构</a:t>
            </a:r>
            <a:r>
              <a:rPr lang="zh-CN" altLang="en-US" sz="2400" b="1" dirty="0"/>
              <a:t>设计目标</a:t>
            </a:r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650360706"/>
              </p:ext>
            </p:extLst>
          </p:nvPr>
        </p:nvGraphicFramePr>
        <p:xfrm>
          <a:off x="2063552" y="98072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矩形 1"/>
          <p:cNvSpPr/>
          <p:nvPr/>
        </p:nvSpPr>
        <p:spPr>
          <a:xfrm>
            <a:off x="2361109" y="1344176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2862317" y="2564904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2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62317" y="3843759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3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2351584" y="5072410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4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54965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20</a:t>
            </a:fld>
            <a:endParaRPr lang="en-US" altLang="zh-CN" dirty="0"/>
          </a:p>
        </p:txBody>
      </p:sp>
      <p:sp>
        <p:nvSpPr>
          <p:cNvPr id="7" name="文本框 6"/>
          <p:cNvSpPr txBox="1"/>
          <p:nvPr/>
        </p:nvSpPr>
        <p:spPr>
          <a:xfrm>
            <a:off x="119336" y="11663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取势、明道、优术</a:t>
            </a:r>
            <a:endParaRPr lang="zh-CN" altLang="en-US" sz="2400" b="1" dirty="0"/>
          </a:p>
        </p:txBody>
      </p:sp>
      <p:sp>
        <p:nvSpPr>
          <p:cNvPr id="8" name="矩形 7"/>
          <p:cNvSpPr/>
          <p:nvPr/>
        </p:nvSpPr>
        <p:spPr>
          <a:xfrm>
            <a:off x="2920102" y="1240564"/>
            <a:ext cx="55707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取</a:t>
            </a:r>
            <a:r>
              <a:rPr lang="zh-CN" altLang="en-US" sz="2800" b="1" dirty="0" smtClean="0"/>
              <a:t>势：分而治之、开放、拥抱变化</a:t>
            </a:r>
            <a:endParaRPr lang="zh-CN" altLang="en-US" sz="2800" dirty="0"/>
          </a:p>
        </p:txBody>
      </p:sp>
      <p:sp>
        <p:nvSpPr>
          <p:cNvPr id="9" name="圆角矩形 8"/>
          <p:cNvSpPr/>
          <p:nvPr/>
        </p:nvSpPr>
        <p:spPr>
          <a:xfrm>
            <a:off x="4953479" y="3000143"/>
            <a:ext cx="1512168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SOA</a:t>
            </a:r>
            <a:endParaRPr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7201019" y="3005689"/>
            <a:ext cx="1512168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微服务架构</a:t>
            </a:r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2705939" y="3000143"/>
            <a:ext cx="1512168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目前的架构</a:t>
            </a:r>
            <a:endParaRPr lang="zh-CN" altLang="en-US" dirty="0"/>
          </a:p>
        </p:txBody>
      </p:sp>
      <p:cxnSp>
        <p:nvCxnSpPr>
          <p:cNvPr id="14" name="曲线连接符 13"/>
          <p:cNvCxnSpPr>
            <a:stCxn id="11" idx="0"/>
            <a:endCxn id="10" idx="0"/>
          </p:cNvCxnSpPr>
          <p:nvPr/>
        </p:nvCxnSpPr>
        <p:spPr>
          <a:xfrm rot="16200000" flipH="1">
            <a:off x="5706790" y="755376"/>
            <a:ext cx="5546" cy="4495080"/>
          </a:xfrm>
          <a:prstGeom prst="curvedConnector3">
            <a:avLst>
              <a:gd name="adj1" fmla="val -412189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曲线连接符 16"/>
          <p:cNvCxnSpPr>
            <a:stCxn id="9" idx="2"/>
            <a:endCxn id="10" idx="2"/>
          </p:cNvCxnSpPr>
          <p:nvPr/>
        </p:nvCxnSpPr>
        <p:spPr>
          <a:xfrm rot="16200000" flipH="1">
            <a:off x="6830560" y="2599226"/>
            <a:ext cx="5546" cy="2247540"/>
          </a:xfrm>
          <a:prstGeom prst="curvedConnector3">
            <a:avLst>
              <a:gd name="adj1" fmla="val 628283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6228115" y="3769295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/>
              <a:t>吸收成功经验</a:t>
            </a:r>
            <a:endParaRPr lang="zh-CN" altLang="en-US" sz="1400" dirty="0"/>
          </a:p>
        </p:txBody>
      </p:sp>
      <p:sp>
        <p:nvSpPr>
          <p:cNvPr id="20" name="文本框 19"/>
          <p:cNvSpPr txBox="1"/>
          <p:nvPr/>
        </p:nvSpPr>
        <p:spPr>
          <a:xfrm>
            <a:off x="5155565" y="218106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发展目标</a:t>
            </a:r>
            <a:endParaRPr lang="zh-CN" altLang="en-US" dirty="0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076" y="4307556"/>
            <a:ext cx="6740111" cy="2490912"/>
          </a:xfrm>
          <a:prstGeom prst="rect">
            <a:avLst/>
          </a:prstGeom>
        </p:spPr>
      </p:pic>
      <p:sp>
        <p:nvSpPr>
          <p:cNvPr id="12" name="右箭头 11"/>
          <p:cNvSpPr/>
          <p:nvPr/>
        </p:nvSpPr>
        <p:spPr>
          <a:xfrm>
            <a:off x="2705939" y="4162858"/>
            <a:ext cx="7488832" cy="466165"/>
          </a:xfrm>
          <a:prstGeom prst="rightArrow">
            <a:avLst>
              <a:gd name="adj1" fmla="val 50000"/>
              <a:gd name="adj2" fmla="val 295192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091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21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取势、明道、优术</a:t>
            </a:r>
            <a:endParaRPr lang="zh-CN" altLang="en-US" sz="2400" b="1" dirty="0"/>
          </a:p>
        </p:txBody>
      </p:sp>
      <p:sp>
        <p:nvSpPr>
          <p:cNvPr id="5" name="矩形 4"/>
          <p:cNvSpPr/>
          <p:nvPr/>
        </p:nvSpPr>
        <p:spPr>
          <a:xfrm>
            <a:off x="2855640" y="1226218"/>
            <a:ext cx="63498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 smtClean="0"/>
              <a:t>明道：微服务设计原则、</a:t>
            </a:r>
            <a:r>
              <a:rPr lang="en-US" altLang="zh-CN" sz="2800" b="1" dirty="0" smtClean="0"/>
              <a:t>DDD</a:t>
            </a:r>
            <a:r>
              <a:rPr lang="zh-CN" altLang="en-US" sz="2800" b="1" dirty="0" smtClean="0"/>
              <a:t>设计原则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1148832" y="2929310"/>
            <a:ext cx="36510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DDD</a:t>
            </a:r>
            <a:r>
              <a:rPr lang="zh-CN" altLang="en-US" dirty="0"/>
              <a:t>聚合 </a:t>
            </a:r>
            <a:r>
              <a:rPr lang="en-US" altLang="zh-CN" dirty="0" smtClean="0"/>
              <a:t>Aggregate</a:t>
            </a:r>
            <a:r>
              <a:rPr lang="zh-CN" altLang="en-US" dirty="0" smtClean="0"/>
              <a:t>设计原则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原则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</a:t>
            </a:r>
            <a:r>
              <a:rPr lang="zh-CN" altLang="en-US" dirty="0"/>
              <a:t>一个事务只能对一个聚合创建或</a:t>
            </a:r>
            <a:r>
              <a:rPr lang="zh-CN" altLang="en-US" dirty="0" smtClean="0"/>
              <a:t>更新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原则</a:t>
            </a:r>
            <a:r>
              <a:rPr lang="en-US" altLang="zh-CN" dirty="0" smtClean="0"/>
              <a:t>2</a:t>
            </a:r>
            <a:r>
              <a:rPr lang="zh-CN" altLang="en-US" dirty="0"/>
              <a:t>：聚合通过</a:t>
            </a:r>
            <a:r>
              <a:rPr lang="en-US" altLang="zh-CN" dirty="0"/>
              <a:t>id</a:t>
            </a:r>
            <a:r>
              <a:rPr lang="zh-CN" altLang="en-US" dirty="0"/>
              <a:t>引用其他聚合的类而不是用对象引用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3200" y="2924944"/>
            <a:ext cx="6124575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82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22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取势、明道、优术</a:t>
            </a:r>
            <a:endParaRPr lang="zh-CN" altLang="en-US" sz="2400" b="1" dirty="0"/>
          </a:p>
        </p:txBody>
      </p:sp>
      <p:sp>
        <p:nvSpPr>
          <p:cNvPr id="5" name="矩形 4"/>
          <p:cNvSpPr/>
          <p:nvPr/>
        </p:nvSpPr>
        <p:spPr>
          <a:xfrm>
            <a:off x="2855640" y="1226218"/>
            <a:ext cx="59298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 smtClean="0"/>
              <a:t>优术：系统能力建设、技术能力建设</a:t>
            </a:r>
            <a:endParaRPr lang="zh-CN" altLang="en-US" sz="2800" dirty="0"/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1488692164"/>
              </p:ext>
            </p:extLst>
          </p:nvPr>
        </p:nvGraphicFramePr>
        <p:xfrm>
          <a:off x="2478475" y="1846312"/>
          <a:ext cx="6684158" cy="48405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26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23</a:t>
            </a:fld>
            <a:endParaRPr lang="en-US" altLang="zh-CN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926642087"/>
              </p:ext>
            </p:extLst>
          </p:nvPr>
        </p:nvGraphicFramePr>
        <p:xfrm>
          <a:off x="2766214" y="1543100"/>
          <a:ext cx="6840760" cy="51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/>
          <p:cNvSpPr/>
          <p:nvPr/>
        </p:nvSpPr>
        <p:spPr>
          <a:xfrm>
            <a:off x="3215680" y="836712"/>
            <a:ext cx="59298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 smtClean="0"/>
              <a:t>优术：系统能力建设、技术能力建设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119336" y="11663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取势、明道、优术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5186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24</a:t>
            </a:fld>
            <a:endParaRPr lang="en-US" altLang="zh-CN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364628643"/>
              </p:ext>
            </p:extLst>
          </p:nvPr>
        </p:nvGraphicFramePr>
        <p:xfrm>
          <a:off x="2766214" y="1543100"/>
          <a:ext cx="6840760" cy="51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/>
          <p:cNvSpPr/>
          <p:nvPr/>
        </p:nvSpPr>
        <p:spPr>
          <a:xfrm>
            <a:off x="3215680" y="836712"/>
            <a:ext cx="59298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 smtClean="0"/>
              <a:t>优术：系统能力建设、技术能力建设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119336" y="11663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取势、明道、优术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79555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25</a:t>
            </a:fld>
            <a:endParaRPr lang="en-US" altLang="zh-CN"/>
          </a:p>
        </p:txBody>
      </p:sp>
      <p:sp>
        <p:nvSpPr>
          <p:cNvPr id="5" name="矩形 4"/>
          <p:cNvSpPr/>
          <p:nvPr/>
        </p:nvSpPr>
        <p:spPr>
          <a:xfrm>
            <a:off x="119336" y="11663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/>
              <a:t>微服务架构</a:t>
            </a:r>
            <a:endParaRPr lang="zh-CN" altLang="en-US" sz="24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4" y="908720"/>
            <a:ext cx="8352928" cy="532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47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26</a:t>
            </a:fld>
            <a:endParaRPr lang="en-US" altLang="zh-CN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76" y="1052736"/>
            <a:ext cx="11270981" cy="542426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9336" y="11663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/>
              <a:t>系统</a:t>
            </a:r>
            <a:r>
              <a:rPr lang="zh-CN" altLang="en-US" sz="2400" b="1" dirty="0"/>
              <a:t>结构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614050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079" y="1988840"/>
            <a:ext cx="12176026" cy="3024337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Rectangle 5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683372" y="2223866"/>
            <a:ext cx="6598518" cy="255428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zh-CN" altLang="zh-CN" sz="16600" dirty="0">
                <a:solidFill>
                  <a:schemeClr val="accent1">
                    <a:lumMod val="40000"/>
                    <a:lumOff val="60000"/>
                  </a:schemeClr>
                </a:solidFill>
                <a:latin typeface="Impact" panose="020B0806030902050204" pitchFamily="34" charset="0"/>
                <a:ea typeface="+mn-ea"/>
              </a:rPr>
              <a:t>THANKS</a:t>
            </a:r>
            <a:endParaRPr lang="zh-CN" altLang="zh-CN" dirty="0" smtClean="0">
              <a:solidFill>
                <a:schemeClr val="accent1">
                  <a:lumMod val="40000"/>
                  <a:lumOff val="60000"/>
                </a:schemeClr>
              </a:solidFill>
              <a:ea typeface="+mn-ea"/>
            </a:endParaRPr>
          </a:p>
        </p:txBody>
      </p:sp>
      <p:sp>
        <p:nvSpPr>
          <p:cNvPr id="9" name="KSO_Shape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9188946" y="2187353"/>
            <a:ext cx="428063" cy="519113"/>
          </a:xfrm>
          <a:custGeom>
            <a:avLst/>
            <a:gdLst>
              <a:gd name="T0" fmla="*/ 371445 w 968375"/>
              <a:gd name="T1" fmla="*/ 4170766 h 1170887"/>
              <a:gd name="T2" fmla="*/ 1792630 w 968375"/>
              <a:gd name="T3" fmla="*/ 4800430 h 1170887"/>
              <a:gd name="T4" fmla="*/ 3197663 w 968375"/>
              <a:gd name="T5" fmla="*/ 4203058 h 1170887"/>
              <a:gd name="T6" fmla="*/ 3407611 w 968375"/>
              <a:gd name="T7" fmla="*/ 4299927 h 1170887"/>
              <a:gd name="T8" fmla="*/ 1792630 w 968375"/>
              <a:gd name="T9" fmla="*/ 5042605 h 1170887"/>
              <a:gd name="T10" fmla="*/ 145346 w 968375"/>
              <a:gd name="T11" fmla="*/ 4267639 h 1170887"/>
              <a:gd name="T12" fmla="*/ 371445 w 968375"/>
              <a:gd name="T13" fmla="*/ 4170766 h 1170887"/>
              <a:gd name="T14" fmla="*/ 3746756 w 968375"/>
              <a:gd name="T15" fmla="*/ 2669270 h 1170887"/>
              <a:gd name="T16" fmla="*/ 4166650 w 968375"/>
              <a:gd name="T17" fmla="*/ 3185913 h 1170887"/>
              <a:gd name="T18" fmla="*/ 3633706 w 968375"/>
              <a:gd name="T19" fmla="*/ 3718701 h 1170887"/>
              <a:gd name="T20" fmla="*/ 3439911 w 968375"/>
              <a:gd name="T21" fmla="*/ 3686415 h 1170887"/>
              <a:gd name="T22" fmla="*/ 3569109 w 968375"/>
              <a:gd name="T23" fmla="*/ 3476526 h 1170887"/>
              <a:gd name="T24" fmla="*/ 3633706 w 968375"/>
              <a:gd name="T25" fmla="*/ 3492671 h 1170887"/>
              <a:gd name="T26" fmla="*/ 3924402 w 968375"/>
              <a:gd name="T27" fmla="*/ 3185913 h 1170887"/>
              <a:gd name="T28" fmla="*/ 3730608 w 968375"/>
              <a:gd name="T29" fmla="*/ 2911445 h 1170887"/>
              <a:gd name="T30" fmla="*/ 3746756 w 968375"/>
              <a:gd name="T31" fmla="*/ 2669270 h 1170887"/>
              <a:gd name="T32" fmla="*/ 3536810 w 968375"/>
              <a:gd name="T33" fmla="*/ 2314074 h 1170887"/>
              <a:gd name="T34" fmla="*/ 3569109 w 968375"/>
              <a:gd name="T35" fmla="*/ 2636978 h 1170887"/>
              <a:gd name="T36" fmla="*/ 1792630 w 968375"/>
              <a:gd name="T37" fmla="*/ 4412946 h 1170887"/>
              <a:gd name="T38" fmla="*/ 0 w 968375"/>
              <a:gd name="T39" fmla="*/ 2636978 h 1170887"/>
              <a:gd name="T40" fmla="*/ 32302 w 968375"/>
              <a:gd name="T41" fmla="*/ 2346365 h 1170887"/>
              <a:gd name="T42" fmla="*/ 1792630 w 968375"/>
              <a:gd name="T43" fmla="*/ 3266639 h 1170887"/>
              <a:gd name="T44" fmla="*/ 3536810 w 968375"/>
              <a:gd name="T45" fmla="*/ 2346365 h 1170887"/>
              <a:gd name="T46" fmla="*/ 3536810 w 968375"/>
              <a:gd name="T47" fmla="*/ 2314074 h 1170887"/>
              <a:gd name="T48" fmla="*/ 1792630 w 968375"/>
              <a:gd name="T49" fmla="*/ 1603686 h 1170887"/>
              <a:gd name="T50" fmla="*/ 3343009 w 968375"/>
              <a:gd name="T51" fmla="*/ 2346365 h 1170887"/>
              <a:gd name="T52" fmla="*/ 3326861 w 968375"/>
              <a:gd name="T53" fmla="*/ 2459381 h 1170887"/>
              <a:gd name="T54" fmla="*/ 1792630 w 968375"/>
              <a:gd name="T55" fmla="*/ 1942738 h 1170887"/>
              <a:gd name="T56" fmla="*/ 242248 w 968375"/>
              <a:gd name="T57" fmla="*/ 2459381 h 1170887"/>
              <a:gd name="T58" fmla="*/ 226095 w 968375"/>
              <a:gd name="T59" fmla="*/ 2346365 h 1170887"/>
              <a:gd name="T60" fmla="*/ 1792630 w 968375"/>
              <a:gd name="T61" fmla="*/ 1603686 h 1170887"/>
              <a:gd name="T62" fmla="*/ 2340261 w 968375"/>
              <a:gd name="T63" fmla="*/ 267425 h 1170887"/>
              <a:gd name="T64" fmla="*/ 2384732 w 968375"/>
              <a:gd name="T65" fmla="*/ 1604557 h 1170887"/>
              <a:gd name="T66" fmla="*/ 2340261 w 968375"/>
              <a:gd name="T67" fmla="*/ 267425 h 1170887"/>
              <a:gd name="T68" fmla="*/ 1183916 w 968375"/>
              <a:gd name="T69" fmla="*/ 178285 h 1170887"/>
              <a:gd name="T70" fmla="*/ 1228390 w 968375"/>
              <a:gd name="T71" fmla="*/ 1515418 h 1170887"/>
              <a:gd name="T72" fmla="*/ 1183916 w 968375"/>
              <a:gd name="T73" fmla="*/ 178285 h 1170887"/>
              <a:gd name="T74" fmla="*/ 1762085 w 968375"/>
              <a:gd name="T75" fmla="*/ 0 h 1170887"/>
              <a:gd name="T76" fmla="*/ 1806562 w 968375"/>
              <a:gd name="T77" fmla="*/ 1337130 h 1170887"/>
              <a:gd name="T78" fmla="*/ 1762085 w 968375"/>
              <a:gd name="T79" fmla="*/ 0 h 1170887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968375" h="1170887">
                <a:moveTo>
                  <a:pt x="86328" y="968447"/>
                </a:moveTo>
                <a:cubicBezTo>
                  <a:pt x="120108" y="1054672"/>
                  <a:pt x="258984" y="1114654"/>
                  <a:pt x="416627" y="1114654"/>
                </a:cubicBezTo>
                <a:cubicBezTo>
                  <a:pt x="566762" y="1114654"/>
                  <a:pt x="701884" y="1058421"/>
                  <a:pt x="743172" y="975945"/>
                </a:cubicBezTo>
                <a:cubicBezTo>
                  <a:pt x="791966" y="998438"/>
                  <a:pt x="791966" y="998438"/>
                  <a:pt x="791966" y="998438"/>
                </a:cubicBezTo>
                <a:cubicBezTo>
                  <a:pt x="743172" y="1103407"/>
                  <a:pt x="589283" y="1170887"/>
                  <a:pt x="416627" y="1170887"/>
                </a:cubicBezTo>
                <a:cubicBezTo>
                  <a:pt x="236464" y="1170887"/>
                  <a:pt x="78821" y="1095909"/>
                  <a:pt x="33780" y="990941"/>
                </a:cubicBezTo>
                <a:cubicBezTo>
                  <a:pt x="86328" y="968447"/>
                  <a:pt x="86328" y="968447"/>
                  <a:pt x="86328" y="968447"/>
                </a:cubicBezTo>
                <a:close/>
                <a:moveTo>
                  <a:pt x="870787" y="619801"/>
                </a:moveTo>
                <a:cubicBezTo>
                  <a:pt x="927088" y="634796"/>
                  <a:pt x="968375" y="683532"/>
                  <a:pt x="968375" y="739765"/>
                </a:cubicBezTo>
                <a:cubicBezTo>
                  <a:pt x="968375" y="810994"/>
                  <a:pt x="912074" y="863478"/>
                  <a:pt x="844513" y="863478"/>
                </a:cubicBezTo>
                <a:cubicBezTo>
                  <a:pt x="829500" y="863478"/>
                  <a:pt x="814486" y="863478"/>
                  <a:pt x="799473" y="855981"/>
                </a:cubicBezTo>
                <a:cubicBezTo>
                  <a:pt x="810733" y="840985"/>
                  <a:pt x="821993" y="822241"/>
                  <a:pt x="829500" y="807245"/>
                </a:cubicBezTo>
                <a:cubicBezTo>
                  <a:pt x="833253" y="807245"/>
                  <a:pt x="840760" y="810994"/>
                  <a:pt x="844513" y="810994"/>
                </a:cubicBezTo>
                <a:cubicBezTo>
                  <a:pt x="882047" y="810994"/>
                  <a:pt x="912074" y="777254"/>
                  <a:pt x="912074" y="739765"/>
                </a:cubicBezTo>
                <a:cubicBezTo>
                  <a:pt x="912074" y="713523"/>
                  <a:pt x="893307" y="687281"/>
                  <a:pt x="867034" y="676034"/>
                </a:cubicBezTo>
                <a:cubicBezTo>
                  <a:pt x="870787" y="661038"/>
                  <a:pt x="870787" y="642294"/>
                  <a:pt x="870787" y="619801"/>
                </a:cubicBezTo>
                <a:close/>
                <a:moveTo>
                  <a:pt x="821993" y="537325"/>
                </a:moveTo>
                <a:cubicBezTo>
                  <a:pt x="825746" y="556070"/>
                  <a:pt x="829500" y="582312"/>
                  <a:pt x="829500" y="612303"/>
                </a:cubicBezTo>
                <a:cubicBezTo>
                  <a:pt x="829500" y="840985"/>
                  <a:pt x="645584" y="1024681"/>
                  <a:pt x="416627" y="1024681"/>
                </a:cubicBezTo>
                <a:cubicBezTo>
                  <a:pt x="187669" y="1024681"/>
                  <a:pt x="0" y="840985"/>
                  <a:pt x="0" y="612303"/>
                </a:cubicBezTo>
                <a:cubicBezTo>
                  <a:pt x="0" y="586061"/>
                  <a:pt x="3753" y="563567"/>
                  <a:pt x="7507" y="544823"/>
                </a:cubicBezTo>
                <a:cubicBezTo>
                  <a:pt x="7507" y="664787"/>
                  <a:pt x="187669" y="758510"/>
                  <a:pt x="416627" y="758510"/>
                </a:cubicBezTo>
                <a:cubicBezTo>
                  <a:pt x="641830" y="758510"/>
                  <a:pt x="821993" y="664787"/>
                  <a:pt x="821993" y="544823"/>
                </a:cubicBezTo>
                <a:cubicBezTo>
                  <a:pt x="821993" y="541074"/>
                  <a:pt x="821993" y="541074"/>
                  <a:pt x="821993" y="537325"/>
                </a:cubicBezTo>
                <a:close/>
                <a:moveTo>
                  <a:pt x="416627" y="372374"/>
                </a:moveTo>
                <a:cubicBezTo>
                  <a:pt x="611803" y="372374"/>
                  <a:pt x="776952" y="451101"/>
                  <a:pt x="776952" y="544823"/>
                </a:cubicBezTo>
                <a:cubicBezTo>
                  <a:pt x="776952" y="556070"/>
                  <a:pt x="776952" y="563567"/>
                  <a:pt x="773199" y="571065"/>
                </a:cubicBezTo>
                <a:cubicBezTo>
                  <a:pt x="716898" y="499836"/>
                  <a:pt x="578023" y="451101"/>
                  <a:pt x="416627" y="451101"/>
                </a:cubicBezTo>
                <a:cubicBezTo>
                  <a:pt x="251477" y="451101"/>
                  <a:pt x="112601" y="499836"/>
                  <a:pt x="56301" y="571065"/>
                </a:cubicBezTo>
                <a:cubicBezTo>
                  <a:pt x="52547" y="563567"/>
                  <a:pt x="52547" y="556070"/>
                  <a:pt x="52547" y="544823"/>
                </a:cubicBezTo>
                <a:cubicBezTo>
                  <a:pt x="52547" y="451101"/>
                  <a:pt x="217696" y="372374"/>
                  <a:pt x="416627" y="372374"/>
                </a:cubicBezTo>
                <a:close/>
                <a:moveTo>
                  <a:pt x="543902" y="62096"/>
                </a:moveTo>
                <a:cubicBezTo>
                  <a:pt x="636930" y="186288"/>
                  <a:pt x="492220" y="196637"/>
                  <a:pt x="554238" y="372576"/>
                </a:cubicBezTo>
                <a:cubicBezTo>
                  <a:pt x="409528" y="155240"/>
                  <a:pt x="585248" y="196637"/>
                  <a:pt x="543902" y="62096"/>
                </a:cubicBezTo>
                <a:close/>
                <a:moveTo>
                  <a:pt x="275155" y="41398"/>
                </a:moveTo>
                <a:cubicBezTo>
                  <a:pt x="368183" y="175939"/>
                  <a:pt x="223472" y="175939"/>
                  <a:pt x="285491" y="351878"/>
                </a:cubicBezTo>
                <a:cubicBezTo>
                  <a:pt x="140780" y="144891"/>
                  <a:pt x="316500" y="186288"/>
                  <a:pt x="275155" y="41398"/>
                </a:cubicBezTo>
                <a:close/>
                <a:moveTo>
                  <a:pt x="409528" y="0"/>
                </a:moveTo>
                <a:cubicBezTo>
                  <a:pt x="502556" y="124192"/>
                  <a:pt x="357846" y="134542"/>
                  <a:pt x="419865" y="310480"/>
                </a:cubicBezTo>
                <a:cubicBezTo>
                  <a:pt x="275155" y="103493"/>
                  <a:pt x="450874" y="144891"/>
                  <a:pt x="409528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  <a:ex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2559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2082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/>
              <a:t>SOA</a:t>
            </a:r>
            <a:r>
              <a:rPr lang="zh-CN" altLang="en-US" sz="2400" b="1" dirty="0" smtClean="0"/>
              <a:t>架构简介</a:t>
            </a:r>
            <a:endParaRPr lang="zh-CN" altLang="en-US" sz="2400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2132856"/>
            <a:ext cx="3823114" cy="309634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985932" y="158408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单体应用</a:t>
            </a:r>
            <a:endParaRPr lang="zh-CN" altLang="en-US" b="1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864" y="2132856"/>
            <a:ext cx="5013125" cy="3017887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824428" y="1584089"/>
            <a:ext cx="1561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SOA / </a:t>
            </a:r>
            <a:r>
              <a:rPr lang="zh-CN" altLang="en-US" b="1" dirty="0" smtClean="0"/>
              <a:t>微服务</a:t>
            </a:r>
            <a:endParaRPr lang="zh-CN" altLang="en-US" b="1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0416" y="2420887"/>
            <a:ext cx="2145480" cy="155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63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3791744" y="2996952"/>
            <a:ext cx="45398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FFC000"/>
                </a:solidFill>
              </a:rPr>
              <a:t>SOA</a:t>
            </a:r>
            <a:r>
              <a:rPr lang="en-US" altLang="zh-CN" sz="3200" dirty="0" smtClean="0"/>
              <a:t> </a:t>
            </a:r>
            <a:r>
              <a:rPr lang="zh-CN" altLang="en-US" sz="3200" dirty="0" smtClean="0"/>
              <a:t>和 </a:t>
            </a:r>
            <a:r>
              <a:rPr lang="zh-CN" altLang="en-US" sz="3200" b="1" dirty="0" smtClean="0">
                <a:solidFill>
                  <a:srgbClr val="FF0000"/>
                </a:solidFill>
              </a:rPr>
              <a:t>微服务</a:t>
            </a:r>
            <a:r>
              <a:rPr lang="zh-CN" altLang="en-US" sz="3200" dirty="0" smtClean="0"/>
              <a:t>架构介绍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06986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1556792"/>
            <a:ext cx="6477000" cy="36290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9336" y="116632"/>
            <a:ext cx="2082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/>
              <a:t>SOA</a:t>
            </a:r>
            <a:r>
              <a:rPr lang="zh-CN" altLang="en-US" sz="2400" b="1" dirty="0" smtClean="0"/>
              <a:t>架构简介</a:t>
            </a:r>
            <a:endParaRPr lang="zh-CN" altLang="en-US" sz="2400" b="1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7176120" y="1729433"/>
            <a:ext cx="0" cy="345638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335641" y="2564904"/>
            <a:ext cx="51125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SOA = Service Oriented Architecture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它的核心思想是用一组松耦合的“</a:t>
            </a:r>
            <a:r>
              <a:rPr lang="zh-CN" altLang="en-US" b="1" dirty="0" smtClean="0">
                <a:solidFill>
                  <a:srgbClr val="FF0000"/>
                </a:solidFill>
              </a:rPr>
              <a:t>黑盒组件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通过“</a:t>
            </a:r>
            <a:r>
              <a:rPr lang="zh-CN" altLang="en-US" b="1" dirty="0" smtClean="0">
                <a:solidFill>
                  <a:srgbClr val="FF0000"/>
                </a:solidFill>
              </a:rPr>
              <a:t>业务流程</a:t>
            </a:r>
            <a:r>
              <a:rPr lang="zh-CN" altLang="en-US" dirty="0" smtClean="0"/>
              <a:t>”</a:t>
            </a:r>
            <a:r>
              <a:rPr lang="zh-CN" altLang="en-US" b="1" dirty="0" smtClean="0"/>
              <a:t>编排</a:t>
            </a:r>
            <a:r>
              <a:rPr lang="zh-CN" altLang="en-US" dirty="0" smtClean="0"/>
              <a:t>的方式互相连接起来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从而构建出</a:t>
            </a:r>
            <a:endParaRPr lang="en-US" altLang="zh-CN" dirty="0" smtClean="0"/>
          </a:p>
          <a:p>
            <a:r>
              <a:rPr lang="zh-CN" altLang="en-US" dirty="0" smtClean="0"/>
              <a:t>有“</a:t>
            </a:r>
            <a:r>
              <a:rPr lang="zh-CN" altLang="en-US" b="1" dirty="0" smtClean="0">
                <a:solidFill>
                  <a:srgbClr val="FF0000"/>
                </a:solidFill>
              </a:rPr>
              <a:t>服务级别</a:t>
            </a:r>
            <a:r>
              <a:rPr lang="zh-CN" altLang="en-US" dirty="0" smtClean="0"/>
              <a:t>”定义的“</a:t>
            </a:r>
            <a:r>
              <a:rPr lang="zh-CN" altLang="en-US" b="1" dirty="0" smtClean="0">
                <a:solidFill>
                  <a:srgbClr val="00B050"/>
                </a:solidFill>
              </a:rPr>
              <a:t>商业应用</a:t>
            </a:r>
            <a:r>
              <a:rPr lang="zh-CN" altLang="en-US" dirty="0" smtClean="0"/>
              <a:t>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675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5</a:t>
            </a:fld>
            <a:endParaRPr lang="en-US" altLang="zh-CN" dirty="0"/>
          </a:p>
        </p:txBody>
      </p:sp>
      <p:sp>
        <p:nvSpPr>
          <p:cNvPr id="4" name="文本框 3"/>
          <p:cNvSpPr txBox="1"/>
          <p:nvPr/>
        </p:nvSpPr>
        <p:spPr>
          <a:xfrm>
            <a:off x="695400" y="2060848"/>
            <a:ext cx="10978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TOGAF is a framework — a detailed method and a set of supporting tools — for developing an </a:t>
            </a:r>
            <a:r>
              <a:rPr lang="en-US" altLang="zh-CN" dirty="0" smtClean="0"/>
              <a:t>enterprise</a:t>
            </a:r>
            <a:endParaRPr lang="en-US" altLang="zh-CN" dirty="0"/>
          </a:p>
          <a:p>
            <a:r>
              <a:rPr lang="en-US" altLang="zh-CN" dirty="0"/>
              <a:t>architecture.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19336" y="116632"/>
            <a:ext cx="2698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/>
              <a:t>SOA</a:t>
            </a:r>
            <a:r>
              <a:rPr lang="zh-CN" altLang="en-US" sz="2400" b="1" dirty="0" smtClean="0"/>
              <a:t>架构实现框架</a:t>
            </a: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95400" y="1556792"/>
            <a:ext cx="5425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The Open Group Architecture Framework (TOGAF)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695400" y="2924944"/>
            <a:ext cx="11315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由国际标准权威组织</a:t>
            </a:r>
            <a:r>
              <a:rPr lang="en-US" altLang="zh-CN" dirty="0"/>
              <a:t>The Open Group</a:t>
            </a:r>
            <a:r>
              <a:rPr lang="zh-CN" altLang="en-US" dirty="0"/>
              <a:t>制定。</a:t>
            </a:r>
            <a:r>
              <a:rPr lang="en-US" altLang="zh-CN" dirty="0"/>
              <a:t>The Open Group</a:t>
            </a:r>
            <a:r>
              <a:rPr lang="zh-CN" altLang="en-US" dirty="0"/>
              <a:t>于</a:t>
            </a:r>
            <a:r>
              <a:rPr lang="en-US" altLang="zh-CN" dirty="0"/>
              <a:t>1993</a:t>
            </a:r>
            <a:r>
              <a:rPr lang="zh-CN" altLang="en-US" dirty="0"/>
              <a:t>年开始应客户要求制定系统架构的标准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en-US" altLang="zh-CN" dirty="0"/>
              <a:t>1995</a:t>
            </a:r>
            <a:r>
              <a:rPr lang="zh-CN" altLang="en-US" dirty="0"/>
              <a:t>年发表</a:t>
            </a:r>
            <a:r>
              <a:rPr lang="en-US" altLang="zh-CN" dirty="0"/>
              <a:t>The Open Group Architecture Framework (TOGAF) </a:t>
            </a:r>
            <a:r>
              <a:rPr lang="zh-CN" altLang="en-US" dirty="0"/>
              <a:t>架构框架。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95400" y="3861048"/>
            <a:ext cx="1093985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企业架构方法有很多，但</a:t>
            </a:r>
            <a:r>
              <a:rPr lang="en-US" altLang="zh-CN" dirty="0"/>
              <a:t>TOGAF</a:t>
            </a:r>
            <a:r>
              <a:rPr lang="zh-CN" altLang="en-US" dirty="0"/>
              <a:t>是最主流的。不仅有</a:t>
            </a:r>
            <a:r>
              <a:rPr lang="en-US" altLang="zh-CN" dirty="0"/>
              <a:t>80%</a:t>
            </a:r>
            <a:r>
              <a:rPr lang="zh-CN" altLang="en-US" dirty="0"/>
              <a:t>的福布斯</a:t>
            </a:r>
            <a:r>
              <a:rPr lang="en-US" altLang="zh-CN" dirty="0"/>
              <a:t>( Forbes)</a:t>
            </a:r>
            <a:r>
              <a:rPr lang="zh-CN" altLang="en-US" dirty="0"/>
              <a:t>全球排名前</a:t>
            </a:r>
            <a:r>
              <a:rPr lang="en-US" altLang="zh-CN" dirty="0"/>
              <a:t>50</a:t>
            </a:r>
            <a:r>
              <a:rPr lang="zh-CN" altLang="en-US" dirty="0"/>
              <a:t>的公司在使用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r>
              <a:rPr lang="zh-CN" altLang="en-US" dirty="0" smtClean="0"/>
              <a:t>而且</a:t>
            </a:r>
            <a:r>
              <a:rPr lang="zh-CN" altLang="en-US" dirty="0"/>
              <a:t>支持开放、标准的</a:t>
            </a:r>
            <a:r>
              <a:rPr lang="en-US" altLang="zh-CN" dirty="0"/>
              <a:t>SOA</a:t>
            </a:r>
            <a:r>
              <a:rPr lang="zh-CN" altLang="en-US" dirty="0"/>
              <a:t>参考架构。已得到国际主流厂商的推动，德国有</a:t>
            </a:r>
            <a:r>
              <a:rPr lang="en-US" altLang="zh-CN" dirty="0"/>
              <a:t>SAP</a:t>
            </a:r>
            <a:r>
              <a:rPr lang="zh-CN" altLang="en-US" dirty="0"/>
              <a:t>在推动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r>
              <a:rPr lang="zh-CN" altLang="en-US" dirty="0" smtClean="0"/>
              <a:t>美国</a:t>
            </a:r>
            <a:r>
              <a:rPr lang="en-US" altLang="zh-CN" dirty="0"/>
              <a:t>IBM</a:t>
            </a:r>
            <a:r>
              <a:rPr lang="zh-CN" altLang="en-US" dirty="0"/>
              <a:t>、</a:t>
            </a:r>
            <a:r>
              <a:rPr lang="en-US" altLang="zh-CN" dirty="0"/>
              <a:t>HP</a:t>
            </a:r>
            <a:r>
              <a:rPr lang="zh-CN" altLang="en-US" dirty="0"/>
              <a:t>、</a:t>
            </a:r>
            <a:r>
              <a:rPr lang="en-US" altLang="zh-CN" dirty="0"/>
              <a:t>Oracle</a:t>
            </a:r>
            <a:r>
              <a:rPr lang="zh-CN" altLang="en-US" dirty="0"/>
              <a:t>等公司在推动，中国有金蝶、北达软在推动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特点：有一个方法论 </a:t>
            </a:r>
            <a:r>
              <a:rPr lang="en-US" altLang="zh-CN" dirty="0" smtClean="0"/>
              <a:t>(Methodology)</a:t>
            </a:r>
            <a:r>
              <a:rPr lang="zh-CN" altLang="en-US" dirty="0" smtClean="0"/>
              <a:t>、标准众多、厂商多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1352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584" y="908720"/>
            <a:ext cx="6863596" cy="55682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19336" y="116632"/>
            <a:ext cx="26530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SOA meta-model</a:t>
            </a:r>
            <a:endParaRPr lang="zh-CN" altLang="en-US" sz="2400" b="1" dirty="0"/>
          </a:p>
        </p:txBody>
      </p:sp>
      <p:sp>
        <p:nvSpPr>
          <p:cNvPr id="8" name="矩形 7"/>
          <p:cNvSpPr/>
          <p:nvPr/>
        </p:nvSpPr>
        <p:spPr>
          <a:xfrm>
            <a:off x="9768408" y="2276872"/>
            <a:ext cx="16081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CN" sz="5400" b="1" cap="none" spc="0" dirty="0" smtClean="0">
                <a:ln/>
                <a:solidFill>
                  <a:schemeClr val="accent4"/>
                </a:solidFill>
                <a:effectLst/>
              </a:rPr>
              <a:t>ESB</a:t>
            </a:r>
            <a:endParaRPr lang="zh-CN" alt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1" name="左箭头 10"/>
          <p:cNvSpPr/>
          <p:nvPr/>
        </p:nvSpPr>
        <p:spPr>
          <a:xfrm>
            <a:off x="9203695" y="2558516"/>
            <a:ext cx="636721" cy="43843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218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7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15406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SOA </a:t>
            </a:r>
            <a:r>
              <a:rPr lang="zh-CN" altLang="en-US" sz="2400" b="1" dirty="0"/>
              <a:t>优点</a:t>
            </a:r>
            <a:endParaRPr lang="zh-CN" altLang="en-US" sz="2400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3231456" y="1700808"/>
            <a:ext cx="48965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敏捷性</a:t>
            </a:r>
            <a:r>
              <a:rPr lang="zh-CN" altLang="en-US" dirty="0"/>
              <a:t> </a:t>
            </a:r>
            <a:r>
              <a:rPr lang="en-US" altLang="zh-CN" dirty="0"/>
              <a:t>- </a:t>
            </a:r>
            <a:r>
              <a:rPr lang="en-US" altLang="zh-CN" dirty="0" smtClean="0"/>
              <a:t>SOA </a:t>
            </a:r>
            <a:r>
              <a:rPr lang="zh-CN" altLang="en-US" dirty="0"/>
              <a:t>支持更加快速地开发业务流程以及更加轻松地对业务流程进行改变。</a:t>
            </a:r>
            <a:endParaRPr lang="en-US" altLang="zh-CN" b="1" dirty="0" smtClean="0"/>
          </a:p>
          <a:p>
            <a:endParaRPr lang="en-US" altLang="zh-CN" b="1" dirty="0"/>
          </a:p>
          <a:p>
            <a:r>
              <a:rPr lang="zh-CN" altLang="en-US" b="1" dirty="0" smtClean="0"/>
              <a:t>灵活性</a:t>
            </a:r>
            <a:r>
              <a:rPr lang="zh-CN" altLang="en-US" dirty="0"/>
              <a:t> </a:t>
            </a:r>
            <a:r>
              <a:rPr lang="en-US" altLang="zh-CN" dirty="0"/>
              <a:t>- </a:t>
            </a:r>
            <a:r>
              <a:rPr lang="zh-CN" altLang="en-US" dirty="0"/>
              <a:t>在 </a:t>
            </a:r>
            <a:r>
              <a:rPr lang="en-US" altLang="zh-CN" dirty="0"/>
              <a:t>SOA </a:t>
            </a:r>
            <a:r>
              <a:rPr lang="zh-CN" altLang="en-US" dirty="0"/>
              <a:t>中坚持良好的软件工程实践能够提高 </a:t>
            </a:r>
            <a:r>
              <a:rPr lang="en-US" altLang="zh-CN" dirty="0"/>
              <a:t>IT </a:t>
            </a:r>
            <a:r>
              <a:rPr lang="zh-CN" altLang="en-US" dirty="0"/>
              <a:t>对业务需求的响应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b="1" dirty="0"/>
              <a:t>数据统一</a:t>
            </a:r>
            <a:r>
              <a:rPr lang="zh-CN" altLang="en-US" dirty="0"/>
              <a:t> </a:t>
            </a:r>
            <a:r>
              <a:rPr lang="en-US" altLang="zh-CN" dirty="0"/>
              <a:t>- </a:t>
            </a:r>
            <a:r>
              <a:rPr lang="zh-CN" altLang="en-US" dirty="0"/>
              <a:t>服务接口可提供统一数据特征的机会，以使服务接口使用遵照统一的数据模型的数据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b="1" dirty="0"/>
              <a:t>业务流程的改进</a:t>
            </a:r>
            <a:r>
              <a:rPr lang="zh-CN" altLang="en-US" dirty="0"/>
              <a:t> </a:t>
            </a:r>
            <a:r>
              <a:rPr lang="en-US" altLang="zh-CN" dirty="0"/>
              <a:t>- </a:t>
            </a:r>
            <a:r>
              <a:rPr lang="zh-CN" altLang="en-US" dirty="0" smtClean="0"/>
              <a:t>可以基于服务模块进行流程改进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629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                   </a:t>
            </a:r>
            <a:fld id="{D7D77641-B81A-4544-AE46-7C03F0214573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19336" y="116632"/>
            <a:ext cx="15406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SOA </a:t>
            </a:r>
            <a:r>
              <a:rPr lang="zh-CN" altLang="en-US" sz="2400" b="1" dirty="0" smtClean="0"/>
              <a:t>不足</a:t>
            </a:r>
            <a:endParaRPr lang="zh-CN" altLang="en-US" sz="24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2495600" y="1988840"/>
            <a:ext cx="83215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大量使用 </a:t>
            </a:r>
            <a:r>
              <a:rPr lang="en-US" altLang="zh-CN" dirty="0" smtClean="0"/>
              <a:t>Web Service </a:t>
            </a:r>
            <a:r>
              <a:rPr lang="zh-CN" altLang="en-US" dirty="0" smtClean="0"/>
              <a:t>做接口交互，相比</a:t>
            </a:r>
            <a:r>
              <a:rPr lang="en-US" altLang="zh-CN" dirty="0" smtClean="0"/>
              <a:t>RESTful </a:t>
            </a:r>
            <a:r>
              <a:rPr lang="zh-CN" altLang="en-US" dirty="0" smtClean="0"/>
              <a:t>类型的接口，比较臃肿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对机器友好，但是对人不友好</a:t>
            </a:r>
            <a:endParaRPr lang="en-US" altLang="zh-CN" dirty="0" smtClean="0"/>
          </a:p>
          <a:p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依赖大软件厂商的昂贵支撑软件，比较封闭，难以跟上软件行业发展节奏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繁杂的规范、技术、实施过程，文档少、学习曲线陡峭，做到敏捷开发不容易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191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1"/>
  <p:tag name="MH_CONTENTSID" val="441"/>
  <p:tag name="MH_SECTIONID" val="442,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08203751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08203751"/>
  <p:tag name="MH_LIBRARY" val="GRAPHIC"/>
  <p:tag name="MH_ORDER" val="Rectangle 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708203751"/>
  <p:tag name="MH_LIBRARY" val="GRAPHIC"/>
  <p:tag name="MH_ORDER" val="Shape"/>
</p:tagLst>
</file>

<file path=ppt/theme/theme1.xml><?xml version="1.0" encoding="utf-8"?>
<a:theme xmlns:a="http://schemas.openxmlformats.org/drawingml/2006/main" name="1_默认设计模板">
  <a:themeElements>
    <a:clrScheme name="自定义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FFFF00"/>
      </a:hlink>
      <a:folHlink>
        <a:srgbClr val="99CC00"/>
      </a:folHlink>
    </a:clrScheme>
    <a:fontScheme name="1_默认设计模板">
      <a:majorFont>
        <a:latin typeface="Arial"/>
        <a:ea typeface="楷体_GB2312"/>
        <a:cs typeface=""/>
      </a:majorFont>
      <a:minorFont>
        <a:latin typeface="Arial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A902"/>
        </a:solidFill>
        <a:ln>
          <a:noFill/>
        </a:ln>
      </a:spPr>
      <a:bodyPr rtlCol="0" anchor="ctr"/>
      <a:lstStyle>
        <a:defPPr algn="ctr" fontAlgn="base">
          <a:spcBef>
            <a:spcPct val="0"/>
          </a:spcBef>
          <a:spcAft>
            <a:spcPct val="0"/>
          </a:spcAft>
          <a:defRPr>
            <a:solidFill>
              <a:prstClr val="white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1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FF0000"/>
          </a:solidFill>
          <a:prstDash val="lgDash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33054</TotalTime>
  <Words>1133</Words>
  <Application>Microsoft Office PowerPoint</Application>
  <PresentationFormat>宽屏</PresentationFormat>
  <Paragraphs>236</Paragraphs>
  <Slides>28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28</vt:i4>
      </vt:variant>
    </vt:vector>
  </HeadingPairs>
  <TitlesOfParts>
    <vt:vector size="43" baseType="lpstr">
      <vt:lpstr>Calibri Light</vt:lpstr>
      <vt:lpstr>宋体</vt:lpstr>
      <vt:lpstr>Calibri</vt:lpstr>
      <vt:lpstr>Arial</vt:lpstr>
      <vt:lpstr>楷体_GB2312</vt:lpstr>
      <vt:lpstr>等线</vt:lpstr>
      <vt:lpstr>Impact</vt:lpstr>
      <vt:lpstr>华文细黑</vt:lpstr>
      <vt:lpstr>微软雅黑</vt:lpstr>
      <vt:lpstr>Times New Roman</vt:lpstr>
      <vt:lpstr>楷体</vt:lpstr>
      <vt:lpstr>等线 Light</vt:lpstr>
      <vt:lpstr>1_默认设计模板</vt:lpstr>
      <vt:lpstr>自定义设计方案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上海诺睿网络信息科技有限公司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NordriDesign™ </dc:creator>
  <cp:lastModifiedBy>杨波</cp:lastModifiedBy>
  <cp:revision>1605</cp:revision>
  <cp:lastPrinted>2016-11-24T01:14:13Z</cp:lastPrinted>
  <dcterms:created xsi:type="dcterms:W3CDTF">2010-02-22T07:41:47Z</dcterms:created>
  <dcterms:modified xsi:type="dcterms:W3CDTF">2017-03-31T08:41:22Z</dcterms:modified>
</cp:coreProperties>
</file>